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viewProps.xml" ContentType="application/vnd.openxmlformats-officedocument.presentationml.viewProps+xml"/>
  <Override PartName="/ppt/slides/slide7.xml" ContentType="application/vnd.openxmlformats-officedocument.presentationml.slide+xml"/>
  <Override PartName="/ppt/slides/slide14.xml" ContentType="application/vnd.openxmlformats-officedocument.presentationml.slide+xml"/>
  <Override PartName="/ppt/notesSlides/notesSlide3.xml" ContentType="application/vnd.openxmlformats-officedocument.presentationml.notesSlide+xml"/>
  <Override PartName="/ppt/slides/slide12.xml" ContentType="application/vnd.openxmlformats-officedocument.presentationml.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slides/slide13.xml" ContentType="application/vnd.openxmlformats-officedocument.presentationml.slide+xml"/>
  <Override PartName="/ppt/slides/slide5.xml" ContentType="application/vnd.openxmlformats-officedocument.presentationml.slide+xml"/>
  <Override PartName="/ppt/notesSlides/notesSlide16.xml" ContentType="application/vnd.openxmlformats-officedocument.presentationml.notesSlide+xml"/>
  <Override PartName="/ppt/notesSlides/notesSlide11.xml" ContentType="application/vnd.openxmlformats-officedocument.presentationml.notesSlide+xml"/>
  <Override PartName="/ppt/slides/slide9.xml" ContentType="application/vnd.openxmlformats-officedocument.presentationml.slide+xml"/>
  <Override PartName="/ppt/notesMasters/notesMaster1.xml" ContentType="application/vnd.openxmlformats-officedocument.presentationml.notesMaster+xml"/>
  <Override PartName="/ppt/notesSlides/notesSlide18.xml" ContentType="application/vnd.openxmlformats-officedocument.presentationml.notesSlide+xml"/>
  <Override PartName="/ppt/slideLayouts/slideLayout1.xml" ContentType="application/vnd.openxmlformats-officedocument.presentationml.slideLayout+xml"/>
  <Override PartName="/ppt/slides/slide3.xml" ContentType="application/vnd.openxmlformats-officedocument.presentationml.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11.xml" ContentType="application/vnd.openxmlformats-officedocument.presentationml.slide+xml"/>
  <Override PartName="/ppt/notesSlides/notesSlide17.xml" ContentType="application/vnd.openxmlformats-officedocument.presentationml.notesSlide+xml"/>
  <Override PartName="/ppt/notesSlides/notesSlide15.xml" ContentType="application/vnd.openxmlformats-officedocument.presentationml.notesSlide+xml"/>
  <Override PartName="/ppt/slides/slide1.xml" ContentType="application/vnd.openxmlformats-officedocument.presentationml.slide+xml"/>
  <Override PartName="/ppt/notesSlides/notesSlide7.xml" ContentType="application/vnd.openxmlformats-officedocument.presentationml.notesSlide+xml"/>
  <Override PartName="/ppt/slideMasters/slideMaster1.xml" ContentType="application/vnd.openxmlformats-officedocument.presentationml.slideMaster+xml"/>
  <Override PartName="/ppt/slides/slide19.xml" ContentType="application/vnd.openxmlformats-officedocument.presentationml.slide+xml"/>
  <Override PartName="/ppt/theme/theme2.xml" ContentType="application/vnd.openxmlformats-officedocument.them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docProps/app.xml" ContentType="application/vnd.openxmlformats-officedocument.extended-properties+xml"/>
  <Override PartName="/ppt/slides/slide4.xml" ContentType="application/vnd.openxmlformats-officedocument.presentationml.slide+xml"/>
  <Override PartName="/ppt/notesSlides/notesSlide12.xml" ContentType="application/vnd.openxmlformats-officedocument.presentationml.notesSlide+xml"/>
  <Override PartName="/ppt/theme/theme1.xml" ContentType="application/vnd.openxmlformats-officedocument.theme+xml"/>
  <Override PartName="/ppt/slides/slide10.xml" ContentType="application/vnd.openxmlformats-officedocument.presentationml.slide+xml"/>
  <Override PartName="/ppt/slideLayouts/slideLayout2.xml" ContentType="application/vnd.openxmlformats-officedocument.presentationml.slideLayout+xml"/>
  <Override PartName="/ppt/presentation.xml" ContentType="application/vnd.openxmlformats-officedocument.presentationml.presentation.main+xml"/>
  <Override PartName="/ppt/notesSlides/notesSlide19.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16.xml" ContentType="application/vnd.openxmlformats-officedocument.presentationml.slide+xml"/>
  <Override PartName="/ppt/tableStyles.xml" ContentType="application/vnd.openxmlformats-officedocument.presentationml.tableStyles+xml"/>
  <Override PartName="/ppt/slides/slide2.xml" ContentType="application/vnd.openxmlformats-officedocument.presentationml.slide+xml"/>
</Types>
</file>

<file path=_rels/.rels><?xml version="1.0" encoding="UTF-8" standalone="yes"?><Relationships xmlns="http://schemas.openxmlformats.org/package/2006/relationships"><Relationship Id="rId2" Type="http://schemas.openxmlformats.org/officeDocument/2006/relationships/extended-properties" Target="docProps/app.xml" /><Relationship Id="rId0" Type="http://schemas.openxmlformats.org/officeDocument/2006/relationships/officeDocument" Target="ppt/presentation.xml" /><Relationship Id="rId1" Type="http://schemas.openxmlformats.org/package/2006/relationships/metadata/core-properties" Target="docProps/core.xml" /></Relationships>
</file>

<file path=ppt/presentation.xml><?xml version="1.0" encoding="utf-8"?>
<p:presentation xmlns:a="http://schemas.openxmlformats.org/drawingml/2006/main" xmlns:p="http://schemas.openxmlformats.org/presentationml/2006/main" xmlns:r="http://schemas.openxmlformats.org/officeDocument/2006/relationships" firstSlideNum="1">
  <p:sldMasterIdLst>
    <p:sldMasterId id="2147483648" r:id="rId0"/>
  </p:sldMasterIdLst>
  <p:notesMasterIdLst>
    <p:notesMasterId r:id="rId21"/>
  </p:notesMasterIdLst>
  <p:sldIdLst>
    <p:sldId id="256" r:id="rId1"/>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Lst>
  <p:sldSz cx="9144000" cy="5143500"/>
  <p:notesSz cx="5143500" cy="9144000"/>
  <p:defaultTextStyle>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p:normalViewPr horzBarState="maximized">
    <p:restoredLeft sz="15611"/>
    <p:restoredTop sz="94610"/>
  </p:normalViewPr>
  <p:slideViewPr>
    <p:cSldViewPr snapToGrid="false" snapToObjects="true">
      <p:cViewPr varScale="true">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Relationships xmlns="http://schemas.openxmlformats.org/package/2006/relationships"><Relationship Id="rId9" Type="http://schemas.openxmlformats.org/officeDocument/2006/relationships/slide" Target="slides/slide9.xml" /><Relationship Id="rId8" Type="http://schemas.openxmlformats.org/officeDocument/2006/relationships/slide" Target="slides/slide8.xml" /><Relationship Id="rId6" Type="http://schemas.openxmlformats.org/officeDocument/2006/relationships/slide" Target="slides/slide6.xml" /><Relationship Id="rId5" Type="http://schemas.openxmlformats.org/officeDocument/2006/relationships/slide" Target="slides/slide5.xml" /><Relationship Id="rId4" Type="http://schemas.openxmlformats.org/officeDocument/2006/relationships/slide" Target="slides/slide4.xml" /><Relationship Id="rId3" Type="http://schemas.openxmlformats.org/officeDocument/2006/relationships/slide" Target="slides/slide3.xml" /><Relationship Id="rId23" Type="http://schemas.openxmlformats.org/officeDocument/2006/relationships/tableStyles" Target="tableStyles.xml" /><Relationship Id="rId13" Type="http://schemas.openxmlformats.org/officeDocument/2006/relationships/slide" Target="slides/slide13.xml" /><Relationship Id="rId21" Type="http://schemas.openxmlformats.org/officeDocument/2006/relationships/notesMaster" Target="notesMasters/notesMaster1.xml" /><Relationship Id="rId0" Type="http://schemas.openxmlformats.org/officeDocument/2006/relationships/slideMaster" Target="slideMasters/slideMaster1.xml" /><Relationship Id="rId2" Type="http://schemas.openxmlformats.org/officeDocument/2006/relationships/slide" Target="slides/slide2.xml" /><Relationship Id="rId12" Type="http://schemas.openxmlformats.org/officeDocument/2006/relationships/slide" Target="slides/slide12.xml" /><Relationship Id="rId11" Type="http://schemas.openxmlformats.org/officeDocument/2006/relationships/slide" Target="slides/slide11.xml" /><Relationship Id="rId1" Type="http://schemas.openxmlformats.org/officeDocument/2006/relationships/slide" Target="slides/slide1.xml" /><Relationship Id="rId14" Type="http://schemas.openxmlformats.org/officeDocument/2006/relationships/slide" Target="slides/slide14.xml" /><Relationship Id="rId7" Type="http://schemas.openxmlformats.org/officeDocument/2006/relationships/slide" Target="slides/slide7.xml" /><Relationship Id="rId24" Type="http://schemas.openxmlformats.org/officeDocument/2006/relationships/viewProps" Target="viewProps.xml" /><Relationship Id="rId15" Type="http://schemas.openxmlformats.org/officeDocument/2006/relationships/slide" Target="slides/slide15.xml" /><Relationship Id="rId16" Type="http://schemas.openxmlformats.org/officeDocument/2006/relationships/slide" Target="slides/slide16.xml" /><Relationship Id="rId10" Type="http://schemas.openxmlformats.org/officeDocument/2006/relationships/slide" Target="slides/slide10.xml" /><Relationship Id="rId22" Type="http://schemas.openxmlformats.org/officeDocument/2006/relationships/presProps" Target="presProps.xml" /><Relationship Id="rId18" Type="http://schemas.openxmlformats.org/officeDocument/2006/relationships/slide" Target="slides/slide18.xml" /><Relationship Id="rId17" Type="http://schemas.openxmlformats.org/officeDocument/2006/relationships/slide" Target="slides/slide17.xml" /><Relationship Id="rId19" Type="http://schemas.openxmlformats.org/officeDocument/2006/relationships/slide" Target="slides/slide19.xml" /><Relationship Id="rId20" Type="http://schemas.openxmlformats.org/officeDocument/2006/relationships/slide" Target="slides/slide20.xml" /></Relationships>
</file>

<file path=ppt/notesMasters/_rels/notesMaster1.xml.rels><?xml version="1.0" encoding="UTF-8" standalone="yes"?><Relationships xmlns="http://schemas.openxmlformats.org/package/2006/relationships"><Relationship Id="rId0"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true"/>
          </p:cNvSpPr>
          <p:nvPr>
            <p:ph type="hdr" sz="quarter"/>
          </p:nvPr>
        </p:nvSpPr>
        <p:spPr>
          <a:xfrm>
            <a:off x="0" y="0"/>
            <a:ext cx="2971800" cy="458788"/>
          </a:xfrm>
          <a:prstGeom prst="rect">
            <a:avLst/>
          </a:prstGeom>
        </p:spPr>
        <p:txBody>
          <a:bodyPr vert="horz" lIns="91440" tIns="45720" rIns="91440" bIns="45720" rtlCol="false"/>
          <a:lstStyle>
            <a:lvl1pPr algn="l">
              <a:defRPr sz="1200"/>
            </a:lvl1pPr>
          </a:lstStyle>
          <a:p>
            <a:pPr/>
            <a:endParaRPr lang="en-US"/>
          </a:p>
        </p:txBody>
      </p:sp>
      <p:sp>
        <p:nvSpPr>
          <p:cNvPr id="3" name="Date Placeholder 2"/>
          <p:cNvSpPr>
            <a:spLocks noGrp="true"/>
          </p:cNvSpPr>
          <p:nvPr>
            <p:ph type="dt" idx="1"/>
          </p:nvPr>
        </p:nvSpPr>
        <p:spPr>
          <a:xfrm>
            <a:off x="3884613" y="0"/>
            <a:ext cx="2971800" cy="458788"/>
          </a:xfrm>
          <a:prstGeom prst="rect">
            <a:avLst/>
          </a:prstGeom>
        </p:spPr>
        <p:txBody>
          <a:bodyPr vert="horz" lIns="91440" tIns="45720" rIns="91440" bIns="45720" rtlCol="false"/>
          <a:lstStyle>
            <a:lvl1pPr algn="r">
              <a:defRPr sz="1200"/>
            </a:lvl1pPr>
          </a:lstStyle>
          <a:p>
            <a:pPr/>
            <a:fld id="{5282F153-3F37-0F45-9E97-73ACFA13230C}" type="datetimeFigureOut">
              <a:rPr lang="en-US"/>
              <a:t>7/23/19</a:t>
            </a:fld>
            <a:endParaRPr lang="en-US"/>
          </a:p>
        </p:txBody>
      </p:sp>
      <p:sp>
        <p:nvSpPr>
          <p:cNvPr id="4" name="Slide Image Placeholder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false" anchor="ctr"/>
          <a:lstStyle/>
          <a:p>
            <a:pPr/>
            <a:endParaRPr lang="en-US"/>
          </a:p>
        </p:txBody>
      </p:sp>
      <p:sp>
        <p:nvSpPr>
          <p:cNvPr id="5" name="Notes Placeholder 4"/>
          <p:cNvSpPr>
            <a:spLocks noGrp="true"/>
          </p:cNvSpPr>
          <p:nvPr>
            <p:ph type="body" sz="quarter" idx="3"/>
          </p:nvPr>
        </p:nvSpPr>
        <p:spPr>
          <a:xfrm>
            <a:off x="685800" y="4400550"/>
            <a:ext cx="5486400" cy="3600450"/>
          </a:xfrm>
          <a:prstGeom prst="rect">
            <a:avLst/>
          </a:prstGeom>
        </p:spPr>
        <p:txBody>
          <a:bodyPr vert="horz" lIns="91440" tIns="45720" rIns="91440" bIns="45720" rtlCol="false"/>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6" name="Footer Placeholder 5"/>
          <p:cNvSpPr>
            <a:spLocks noGrp="true"/>
          </p:cNvSpPr>
          <p:nvPr>
            <p:ph type="ftr" sz="quarter" idx="4"/>
          </p:nvPr>
        </p:nvSpPr>
        <p:spPr>
          <a:xfrm>
            <a:off x="0" y="8685213"/>
            <a:ext cx="2971800" cy="458787"/>
          </a:xfrm>
          <a:prstGeom prst="rect">
            <a:avLst/>
          </a:prstGeom>
        </p:spPr>
        <p:txBody>
          <a:bodyPr vert="horz" lIns="91440" tIns="45720" rIns="91440" bIns="45720" rtlCol="false" anchor="b"/>
          <a:lstStyle>
            <a:lvl1pPr algn="l">
              <a:defRPr sz="1200"/>
            </a:lvl1pPr>
          </a:lstStyle>
          <a:p>
            <a:pPr/>
            <a:endParaRPr lang="en-US"/>
          </a:p>
        </p:txBody>
      </p:sp>
      <p:sp>
        <p:nvSpPr>
          <p:cNvPr id="7" name="Slide Number Placeholder 6"/>
          <p:cNvSpPr>
            <a:spLocks noGrp="true"/>
          </p:cNvSpPr>
          <p:nvPr>
            <p:ph type="sldNum" sz="quarter" idx="5"/>
          </p:nvPr>
        </p:nvSpPr>
        <p:spPr>
          <a:xfrm>
            <a:off x="3884613" y="8685213"/>
            <a:ext cx="2971800" cy="458787"/>
          </a:xfrm>
          <a:prstGeom prst="rect">
            <a:avLst/>
          </a:prstGeom>
        </p:spPr>
        <p:txBody>
          <a:bodyPr vert="horz" lIns="91440" tIns="45720" rIns="91440" bIns="45720" rtlCol="false" anchor="b"/>
          <a:lstStyle>
            <a:lvl1pPr algn="r">
              <a:defRPr sz="1200"/>
            </a:lvl1pPr>
          </a:lstStyle>
          <a:p>
            <a:pPr/>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false" eaLnBrk="true" latinLnBrk="false" hangingPunct="true">
      <a:defRPr sz="1200" kern="1200">
        <a:solidFill>
          <a:schemeClr val="tx1"/>
        </a:solidFill>
        <a:latin typeface="+mn-lt"/>
        <a:ea typeface="+mn-ea"/>
        <a:cs typeface="+mn-cs"/>
      </a:defRPr>
    </a:lvl1pPr>
    <a:lvl2pPr marL="457200" algn="l" defTabSz="914400" rtl="false" eaLnBrk="true" latinLnBrk="false" hangingPunct="true">
      <a:defRPr sz="1200" kern="1200">
        <a:solidFill>
          <a:schemeClr val="tx1"/>
        </a:solidFill>
        <a:latin typeface="+mn-lt"/>
        <a:ea typeface="+mn-ea"/>
        <a:cs typeface="+mn-cs"/>
      </a:defRPr>
    </a:lvl2pPr>
    <a:lvl3pPr marL="914400" algn="l" defTabSz="914400" rtl="false" eaLnBrk="true" latinLnBrk="false" hangingPunct="true">
      <a:defRPr sz="1200" kern="1200">
        <a:solidFill>
          <a:schemeClr val="tx1"/>
        </a:solidFill>
        <a:latin typeface="+mn-lt"/>
        <a:ea typeface="+mn-ea"/>
        <a:cs typeface="+mn-cs"/>
      </a:defRPr>
    </a:lvl3pPr>
    <a:lvl4pPr marL="1371600" algn="l" defTabSz="914400" rtl="false" eaLnBrk="true" latinLnBrk="false" hangingPunct="true">
      <a:defRPr sz="1200" kern="1200">
        <a:solidFill>
          <a:schemeClr val="tx1"/>
        </a:solidFill>
        <a:latin typeface="+mn-lt"/>
        <a:ea typeface="+mn-ea"/>
        <a:cs typeface="+mn-cs"/>
      </a:defRPr>
    </a:lvl4pPr>
    <a:lvl5pPr marL="1828800" algn="l" defTabSz="914400" rtl="false" eaLnBrk="true" latinLnBrk="false" hangingPunct="true">
      <a:defRPr sz="1200" kern="1200">
        <a:solidFill>
          <a:schemeClr val="tx1"/>
        </a:solidFill>
        <a:latin typeface="+mn-lt"/>
        <a:ea typeface="+mn-ea"/>
        <a:cs typeface="+mn-cs"/>
      </a:defRPr>
    </a:lvl5pPr>
    <a:lvl6pPr marL="2286000" algn="l" defTabSz="914400" rtl="false" eaLnBrk="true" latinLnBrk="false" hangingPunct="true">
      <a:defRPr sz="1200" kern="1200">
        <a:solidFill>
          <a:schemeClr val="tx1"/>
        </a:solidFill>
        <a:latin typeface="+mn-lt"/>
        <a:ea typeface="+mn-ea"/>
        <a:cs typeface="+mn-cs"/>
      </a:defRPr>
    </a:lvl6pPr>
    <a:lvl7pPr marL="2743200" algn="l" defTabSz="914400" rtl="false" eaLnBrk="true" latinLnBrk="false" hangingPunct="true">
      <a:defRPr sz="1200" kern="1200">
        <a:solidFill>
          <a:schemeClr val="tx1"/>
        </a:solidFill>
        <a:latin typeface="+mn-lt"/>
        <a:ea typeface="+mn-ea"/>
        <a:cs typeface="+mn-cs"/>
      </a:defRPr>
    </a:lvl7pPr>
    <a:lvl8pPr marL="3200400" algn="l" defTabSz="914400" rtl="false" eaLnBrk="true" latinLnBrk="false" hangingPunct="true">
      <a:defRPr sz="1200" kern="1200">
        <a:solidFill>
          <a:schemeClr val="tx1"/>
        </a:solidFill>
        <a:latin typeface="+mn-lt"/>
        <a:ea typeface="+mn-ea"/>
        <a:cs typeface="+mn-cs"/>
      </a:defRPr>
    </a:lvl8pPr>
    <a:lvl9pPr marL="3657600" algn="l" defTabSz="914400" rtl="false" eaLnBrk="true" latinLnBrk="false" hangingPunct="true">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xml" /></Relationships>
</file>

<file path=ppt/notesSlides/_rels/notesSlide1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8.xml" /></Relationships>
</file>

<file path=ppt/notesSlides/_rels/notesSlide11.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9.xml" /></Relationships>
</file>

<file path=ppt/notesSlides/_rels/notesSlide1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xml" /></Relationships>
</file>

<file path=ppt/notesSlides/_rels/notesSlide1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20.xml" /></Relationships>
</file>

<file path=ppt/notesSlides/_rels/notesSlide1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3.xml" /></Relationships>
</file>

<file path=ppt/notesSlides/_rels/notesSlide1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4.xml" /></Relationships>
</file>

<file path=ppt/notesSlides/_rels/notesSlide1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5.xml" /></Relationships>
</file>

<file path=ppt/notesSlides/_rels/notesSlide1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6.xml" /></Relationships>
</file>

<file path=ppt/notesSlides/_rels/notesSlide1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7.xml" /></Relationships>
</file>

<file path=ppt/notesSlides/_rels/notesSlide1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8.xml" /></Relationships>
</file>

<file path=ppt/notesSlides/_rels/notesSlide2.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0.xml" /></Relationships>
</file>

<file path=ppt/notesSlides/_rels/notesSlide20.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9.xml" /></Relationships>
</file>

<file path=ppt/notesSlides/_rels/notesSlide3.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1.xml" /></Relationships>
</file>

<file path=ppt/notesSlides/_rels/notesSlide4.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2.xml" /></Relationships>
</file>

<file path=ppt/notesSlides/_rels/notesSlide5.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3.xml" /></Relationships>
</file>

<file path=ppt/notesSlides/_rels/notesSlide6.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4.xml" /></Relationships>
</file>

<file path=ppt/notesSlides/_rels/notesSlide7.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5.xml" /></Relationships>
</file>

<file path=ppt/notesSlides/_rels/notesSlide8.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6.xml" /></Relationships>
</file>

<file path=ppt/notesSlides/_rels/notesSlide9.xml.rels><?xml version="1.0" encoding="UTF-8" standalone="yes"?><Relationships xmlns="http://schemas.openxmlformats.org/package/2006/relationships"><Relationship Id="rId1" Type="http://schemas.openxmlformats.org/officeDocument/2006/relationships/notesMaster" Target="../notesMasters/notesMaster1.xml" /><Relationship Id="rId0" Type="http://schemas.openxmlformats.org/officeDocument/2006/relationships/slide" Target="../slides/slide17.xml" /></Relationships>
</file>

<file path=ppt/notesSlides/notesSlide1.xml><?xml version="1.0" encoding="utf-8"?>
<p:notes xmlns:a="http://schemas.openxmlformats.org/drawingml/2006/main"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txBody>
          <a:bodyPr/>
          <a:p/>
        </p:txBody>
      </p:sp>
      <p:sp>
        <p:nvSpPr>
          <p:cNvPr id="3" name="Notes Placeholder 2"/>
          <p:cNvSpPr>
            <a:spLocks noGrp="true"/>
          </p:cNvSpPr>
          <p:nvPr>
            <p:ph type="body" idx="1"/>
          </p:nvPr>
        </p:nvSpPr>
        <p:spPr/>
        <p:txBody>
          <a:bodyPr/>
          <a:lstStyle/>
          <a:p>
            <a:pPr/>
            <a:endParaRPr lang="en-US" dirty="false"/>
          </a:p>
        </p:txBody>
      </p:sp>
      <p:sp>
        <p:nvSpPr>
          <p:cNvPr id="4" name="Slide Number Placeholder 3"/>
          <p:cNvSpPr>
            <a:spLocks noGrp="true"/>
          </p:cNvSpPr>
          <p:nvPr>
            <p:ph type="sldNum" sz="quarter" idx="10"/>
          </p:nvPr>
        </p:nvSpPr>
        <p:spPr/>
        <p:txBody>
          <a:bodyPr/>
          <a:lstStyle/>
          <a:p>
            <a:pPr/>
            <a:fld id="{F7021451-1387-4CA6-816F-3879F97B5CBC}" type="slidenum">
              <a:rPr lang="en-US"/>
              <a:t>1</a:t>
            </a:fld>
            <a:endParaRPr lang="en-US"/>
          </a:p>
        </p:txBody>
      </p:sp>
    </p:spTree>
  </p:cSld>
</p:notes>
</file>

<file path=ppt/notesSlides/notesSlide10.xml><?xml version="1.0" encoding="utf-8"?>
<p:notes xmlns:a="http://schemas.openxmlformats.org/drawingml/2006/main" xmlns:p="http://schemas.openxmlformats.org/presentationml/2006/main">
  <p:cSld>
    <p:spTree>
      <p:nvGrpSpPr>
        <p:cNvPr id="37" name=""/>
        <p:cNvGrpSpPr/>
        <p:nvPr/>
      </p:nvGrpSpPr>
      <p:grpSpPr>
        <a:xfrm>
          <a:off x="0" y="0"/>
          <a:ext cx="0" cy="0"/>
          <a:chOff x="0" y="0"/>
          <a:chExt cx="0" cy="0"/>
        </a:xfrm>
      </p:grpSpPr>
      <p:sp>
        <p:nvSpPr>
          <p:cNvPr id="38" name="Slide Image Placeholder 1"/>
          <p:cNvSpPr>
            <a:spLocks noGrp="true" noRot="true" noChangeAspect="true"/>
          </p:cNvSpPr>
          <p:nvPr>
            <p:ph type="sldImg"/>
          </p:nvPr>
        </p:nvSpPr>
        <p:spPr/>
        <p:txBody>
          <a:bodyPr/>
          <a:p>
            <a:pPr/>
            <a:endParaRPr/>
          </a:p>
        </p:txBody>
      </p:sp>
      <p:sp>
        <p:nvSpPr>
          <p:cNvPr id="39" name="Notes Placeholder 2"/>
          <p:cNvSpPr>
            <a:spLocks noGrp="true"/>
          </p:cNvSpPr>
          <p:nvPr>
            <p:ph type="body" idx="1"/>
          </p:nvPr>
        </p:nvSpPr>
        <p:spPr/>
        <p:txBody>
          <a:bodyPr/>
          <a:lstStyle/>
          <a:p>
            <a:pPr/>
            <a:endParaRPr lang="en-US" dirty="false"/>
          </a:p>
        </p:txBody>
      </p:sp>
      <p:sp>
        <p:nvSpPr>
          <p:cNvPr id="40" name="Slide Number Placeholder 3"/>
          <p:cNvSpPr>
            <a:spLocks noGrp="true"/>
          </p:cNvSpPr>
          <p:nvPr>
            <p:ph type="sldNum" sz="quarter" idx="10"/>
          </p:nvPr>
        </p:nvSpPr>
        <p:spPr/>
        <p:txBody>
          <a:bodyPr/>
          <a:lstStyle/>
          <a:p>
            <a:pPr/>
            <a:fld id="{F7021451-1387-4CA6-816F-3879F97B5CBC}" type="slidenum">
              <a:rPr lang="en-US"/>
              <a:t>3</a:t>
            </a:fld>
            <a:endParaRPr lang="en-US"/>
          </a:p>
        </p:txBody>
      </p:sp>
    </p:spTree>
  </p:cSld>
</p:notes>
</file>

<file path=ppt/notesSlides/notesSlide11.xml><?xml version="1.0" encoding="utf-8"?>
<p:notes xmlns:a="http://schemas.openxmlformats.org/drawingml/2006/main" xmlns:p="http://schemas.openxmlformats.org/presentationml/2006/main">
  <p:cSld>
    <p:spTree>
      <p:nvGrpSpPr>
        <p:cNvPr id="41" name=""/>
        <p:cNvGrpSpPr/>
        <p:nvPr/>
      </p:nvGrpSpPr>
      <p:grpSpPr>
        <a:xfrm>
          <a:off x="0" y="0"/>
          <a:ext cx="0" cy="0"/>
          <a:chOff x="0" y="0"/>
          <a:chExt cx="0" cy="0"/>
        </a:xfrm>
      </p:grpSpPr>
      <p:sp>
        <p:nvSpPr>
          <p:cNvPr id="42" name="Slide Image Placeholder 1"/>
          <p:cNvSpPr>
            <a:spLocks noGrp="true" noRot="true" noChangeAspect="true"/>
          </p:cNvSpPr>
          <p:nvPr>
            <p:ph type="sldImg"/>
          </p:nvPr>
        </p:nvSpPr>
        <p:spPr/>
        <p:txBody>
          <a:bodyPr/>
          <a:p/>
        </p:txBody>
      </p:sp>
      <p:sp>
        <p:nvSpPr>
          <p:cNvPr id="43" name="Notes Placeholder 2"/>
          <p:cNvSpPr>
            <a:spLocks noGrp="true"/>
          </p:cNvSpPr>
          <p:nvPr>
            <p:ph type="body" idx="1"/>
          </p:nvPr>
        </p:nvSpPr>
        <p:spPr/>
        <p:txBody>
          <a:bodyPr/>
          <a:lstStyle/>
          <a:p>
            <a:pPr/>
            <a:endParaRPr lang="en-US" dirty="false"/>
          </a:p>
        </p:txBody>
      </p:sp>
      <p:sp>
        <p:nvSpPr>
          <p:cNvPr id="44" name="Slide Number Placeholder 3"/>
          <p:cNvSpPr>
            <a:spLocks noGrp="true"/>
          </p:cNvSpPr>
          <p:nvPr>
            <p:ph type="sldNum" sz="quarter" idx="10"/>
          </p:nvPr>
        </p:nvSpPr>
        <p:spPr/>
        <p:txBody>
          <a:bodyPr/>
          <a:lstStyle/>
          <a:p>
            <a:pPr/>
            <a:fld id="{F7021451-1387-4CA6-816F-3879F97B5CBC}" type="slidenum">
              <a:rPr lang="en-US"/>
              <a:t>20</a:t>
            </a:fld>
            <a:endParaRPr lang="en-US"/>
          </a:p>
        </p:txBody>
      </p:sp>
    </p:spTree>
  </p:cSld>
</p:notes>
</file>

<file path=ppt/notesSlides/notesSlide12.xml><?xml version="1.0" encoding="utf-8"?>
<p:notes xmlns:a="http://schemas.openxmlformats.org/drawingml/2006/main" xmlns:p="http://schemas.openxmlformats.org/presentationml/2006/main">
  <p:cSld>
    <p:spTree>
      <p:nvGrpSpPr>
        <p:cNvPr id="45" name=""/>
        <p:cNvGrpSpPr/>
        <p:nvPr/>
      </p:nvGrpSpPr>
      <p:grpSpPr>
        <a:xfrm>
          <a:off x="0" y="0"/>
          <a:ext cx="0" cy="0"/>
          <a:chOff x="0" y="0"/>
          <a:chExt cx="0" cy="0"/>
        </a:xfrm>
      </p:grpSpPr>
      <p:sp>
        <p:nvSpPr>
          <p:cNvPr id="46" name="Slide Image Placeholder 1"/>
          <p:cNvSpPr>
            <a:spLocks noGrp="true" noRot="true" noChangeAspect="true"/>
          </p:cNvSpPr>
          <p:nvPr>
            <p:ph type="sldImg"/>
          </p:nvPr>
        </p:nvSpPr>
        <p:spPr/>
        <p:txBody>
          <a:bodyPr/>
          <a:p/>
        </p:txBody>
      </p:sp>
      <p:sp>
        <p:nvSpPr>
          <p:cNvPr id="47" name="Notes Placeholder 2"/>
          <p:cNvSpPr>
            <a:spLocks noGrp="true"/>
          </p:cNvSpPr>
          <p:nvPr>
            <p:ph type="body" idx="1"/>
          </p:nvPr>
        </p:nvSpPr>
        <p:spPr/>
        <p:txBody>
          <a:bodyPr/>
          <a:lstStyle/>
          <a:p>
            <a:pPr/>
            <a:endParaRPr lang="en-US" dirty="false"/>
          </a:p>
        </p:txBody>
      </p:sp>
      <p:sp>
        <p:nvSpPr>
          <p:cNvPr id="48" name="Slide Number Placeholder 3"/>
          <p:cNvSpPr>
            <a:spLocks noGrp="true"/>
          </p:cNvSpPr>
          <p:nvPr>
            <p:ph type="sldNum" sz="quarter" idx="10"/>
          </p:nvPr>
        </p:nvSpPr>
        <p:spPr/>
        <p:txBody>
          <a:bodyPr/>
          <a:lstStyle/>
          <a:p>
            <a:pPr/>
            <a:fld id="{F7021451-1387-4CA6-816F-3879F97B5CBC}" type="slidenum">
              <a:rPr lang="en-US"/>
              <a:t>2</a:t>
            </a:fld>
            <a:endParaRPr lang="en-US"/>
          </a:p>
        </p:txBody>
      </p:sp>
    </p:spTree>
  </p:cSld>
</p:notes>
</file>

<file path=ppt/notesSlides/notesSlide13.xml><?xml version="1.0" encoding="utf-8"?>
<p:notes xmlns:a="http://schemas.openxmlformats.org/drawingml/2006/main" xmlns:p="http://schemas.openxmlformats.org/presentationml/2006/main">
  <p:cSld>
    <p:spTree>
      <p:nvGrpSpPr>
        <p:cNvPr id="49" name=""/>
        <p:cNvGrpSpPr/>
        <p:nvPr/>
      </p:nvGrpSpPr>
      <p:grpSpPr>
        <a:xfrm>
          <a:off x="0" y="0"/>
          <a:ext cx="0" cy="0"/>
          <a:chOff x="0" y="0"/>
          <a:chExt cx="0" cy="0"/>
        </a:xfrm>
      </p:grpSpPr>
      <p:sp>
        <p:nvSpPr>
          <p:cNvPr id="50" name="Slide Image Placeholder 1"/>
          <p:cNvSpPr>
            <a:spLocks noGrp="true" noRot="true" noChangeAspect="true"/>
          </p:cNvSpPr>
          <p:nvPr>
            <p:ph type="sldImg"/>
          </p:nvPr>
        </p:nvSpPr>
        <p:spPr/>
        <p:txBody>
          <a:bodyPr/>
          <a:p/>
        </p:txBody>
      </p:sp>
      <p:sp>
        <p:nvSpPr>
          <p:cNvPr id="51" name="Notes Placeholder 2"/>
          <p:cNvSpPr>
            <a:spLocks noGrp="true"/>
          </p:cNvSpPr>
          <p:nvPr>
            <p:ph type="body" idx="1"/>
          </p:nvPr>
        </p:nvSpPr>
        <p:spPr/>
        <p:txBody>
          <a:bodyPr/>
          <a:lstStyle/>
          <a:p>
            <a:pPr/>
            <a:endParaRPr lang="en-US" dirty="false"/>
          </a:p>
        </p:txBody>
      </p:sp>
      <p:sp>
        <p:nvSpPr>
          <p:cNvPr id="52" name="Slide Number Placeholder 3"/>
          <p:cNvSpPr>
            <a:spLocks noGrp="true"/>
          </p:cNvSpPr>
          <p:nvPr>
            <p:ph type="sldNum" sz="quarter" idx="10"/>
          </p:nvPr>
        </p:nvSpPr>
        <p:spPr/>
        <p:txBody>
          <a:bodyPr/>
          <a:lstStyle/>
          <a:p>
            <a:pPr/>
            <a:fld id="{F7021451-1387-4CA6-816F-3879F97B5CBC}" type="slidenum">
              <a:rPr lang="en-US"/>
              <a:t>21</a:t>
            </a:fld>
            <a:endParaRPr lang="en-US"/>
          </a:p>
        </p:txBody>
      </p:sp>
    </p:spTree>
  </p:cSld>
</p:notes>
</file>

<file path=ppt/notesSlides/notesSlide14.xml><?xml version="1.0" encoding="utf-8"?>
<p:notes xmlns:a="http://schemas.openxmlformats.org/drawingml/2006/main" xmlns:p="http://schemas.openxmlformats.org/presentationml/2006/main">
  <p:cSld>
    <p:spTree>
      <p:nvGrpSpPr>
        <p:cNvPr id="53" name=""/>
        <p:cNvGrpSpPr/>
        <p:nvPr/>
      </p:nvGrpSpPr>
      <p:grpSpPr>
        <a:xfrm>
          <a:off x="0" y="0"/>
          <a:ext cx="0" cy="0"/>
          <a:chOff x="0" y="0"/>
          <a:chExt cx="0" cy="0"/>
        </a:xfrm>
      </p:grpSpPr>
      <p:sp>
        <p:nvSpPr>
          <p:cNvPr id="54" name="Slide Image Placeholder 1"/>
          <p:cNvSpPr>
            <a:spLocks noGrp="true" noRot="true" noChangeAspect="true"/>
          </p:cNvSpPr>
          <p:nvPr>
            <p:ph type="sldImg"/>
          </p:nvPr>
        </p:nvSpPr>
        <p:spPr/>
        <p:txBody>
          <a:bodyPr/>
          <a:p>
            <a:pPr/>
            <a:endParaRPr/>
          </a:p>
        </p:txBody>
      </p:sp>
      <p:sp>
        <p:nvSpPr>
          <p:cNvPr id="55" name="Notes Placeholder 2"/>
          <p:cNvSpPr>
            <a:spLocks noGrp="true"/>
          </p:cNvSpPr>
          <p:nvPr>
            <p:ph type="body" idx="1"/>
          </p:nvPr>
        </p:nvSpPr>
        <p:spPr/>
        <p:txBody>
          <a:bodyPr/>
          <a:lstStyle/>
          <a:p>
            <a:pPr/>
            <a:endParaRPr lang="en-US" dirty="false"/>
          </a:p>
        </p:txBody>
      </p:sp>
      <p:sp>
        <p:nvSpPr>
          <p:cNvPr id="56" name="Slide Number Placeholder 3"/>
          <p:cNvSpPr>
            <a:spLocks noGrp="true"/>
          </p:cNvSpPr>
          <p:nvPr>
            <p:ph type="sldNum" sz="quarter" idx="10"/>
          </p:nvPr>
        </p:nvSpPr>
        <p:spPr/>
        <p:txBody>
          <a:bodyPr/>
          <a:lstStyle/>
          <a:p>
            <a:pPr/>
            <a:fld id="{F7021451-1387-4CA6-816F-3879F97B5CBC}" type="slidenum">
              <a:rPr lang="en-US"/>
              <a:t>3</a:t>
            </a:fld>
            <a:endParaRPr lang="en-US"/>
          </a:p>
        </p:txBody>
      </p:sp>
    </p:spTree>
  </p:cSld>
</p:notes>
</file>

<file path=ppt/notesSlides/notesSlide15.xml><?xml version="1.0" encoding="utf-8"?>
<p:notes xmlns:a="http://schemas.openxmlformats.org/drawingml/2006/main" xmlns:p="http://schemas.openxmlformats.org/presentationml/2006/main">
  <p:cSld>
    <p:spTree>
      <p:nvGrpSpPr>
        <p:cNvPr id="57" name=""/>
        <p:cNvGrpSpPr/>
        <p:nvPr/>
      </p:nvGrpSpPr>
      <p:grpSpPr>
        <a:xfrm>
          <a:off x="0" y="0"/>
          <a:ext cx="0" cy="0"/>
          <a:chOff x="0" y="0"/>
          <a:chExt cx="0" cy="0"/>
        </a:xfrm>
      </p:grpSpPr>
      <p:sp>
        <p:nvSpPr>
          <p:cNvPr id="58" name="Slide Image Placeholder 1"/>
          <p:cNvSpPr>
            <a:spLocks noGrp="true" noRot="true" noChangeAspect="true"/>
          </p:cNvSpPr>
          <p:nvPr>
            <p:ph type="sldImg"/>
          </p:nvPr>
        </p:nvSpPr>
        <p:spPr/>
        <p:txBody>
          <a:bodyPr/>
          <a:p/>
        </p:txBody>
      </p:sp>
      <p:sp>
        <p:nvSpPr>
          <p:cNvPr id="59" name="Notes Placeholder 2"/>
          <p:cNvSpPr>
            <a:spLocks noGrp="true"/>
          </p:cNvSpPr>
          <p:nvPr>
            <p:ph type="body" idx="1"/>
          </p:nvPr>
        </p:nvSpPr>
        <p:spPr/>
        <p:txBody>
          <a:bodyPr/>
          <a:lstStyle/>
          <a:p>
            <a:pPr/>
            <a:endParaRPr lang="en-US" dirty="false"/>
          </a:p>
        </p:txBody>
      </p:sp>
      <p:sp>
        <p:nvSpPr>
          <p:cNvPr id="60" name="Slide Number Placeholder 3"/>
          <p:cNvSpPr>
            <a:spLocks noGrp="true"/>
          </p:cNvSpPr>
          <p:nvPr>
            <p:ph type="sldNum" sz="quarter" idx="10"/>
          </p:nvPr>
        </p:nvSpPr>
        <p:spPr/>
        <p:txBody>
          <a:bodyPr/>
          <a:lstStyle/>
          <a:p>
            <a:pPr/>
            <a:fld id="{F7021451-1387-4CA6-816F-3879F97B5CBC}" type="slidenum">
              <a:rPr lang="en-US"/>
              <a:t>4</a:t>
            </a:fld>
            <a:endParaRPr lang="en-US"/>
          </a:p>
        </p:txBody>
      </p:sp>
    </p:spTree>
  </p:cSld>
</p:notes>
</file>

<file path=ppt/notesSlides/notesSlide16.xml><?xml version="1.0" encoding="utf-8"?>
<p:notes xmlns:a="http://schemas.openxmlformats.org/drawingml/2006/main" xmlns:p="http://schemas.openxmlformats.org/presentationml/2006/main">
  <p:cSld>
    <p:spTree>
      <p:nvGrpSpPr>
        <p:cNvPr id="61" name=""/>
        <p:cNvGrpSpPr/>
        <p:nvPr/>
      </p:nvGrpSpPr>
      <p:grpSpPr>
        <a:xfrm>
          <a:off x="0" y="0"/>
          <a:ext cx="0" cy="0"/>
          <a:chOff x="0" y="0"/>
          <a:chExt cx="0" cy="0"/>
        </a:xfrm>
      </p:grpSpPr>
      <p:sp>
        <p:nvSpPr>
          <p:cNvPr id="62" name="Slide Image Placeholder 1"/>
          <p:cNvSpPr>
            <a:spLocks noGrp="true" noRot="true" noChangeAspect="true"/>
          </p:cNvSpPr>
          <p:nvPr>
            <p:ph type="sldImg"/>
          </p:nvPr>
        </p:nvSpPr>
        <p:spPr/>
        <p:txBody>
          <a:bodyPr/>
          <a:p/>
        </p:txBody>
      </p:sp>
      <p:sp>
        <p:nvSpPr>
          <p:cNvPr id="63" name="Notes Placeholder 2"/>
          <p:cNvSpPr>
            <a:spLocks noGrp="true"/>
          </p:cNvSpPr>
          <p:nvPr>
            <p:ph type="body" idx="1"/>
          </p:nvPr>
        </p:nvSpPr>
        <p:spPr/>
        <p:txBody>
          <a:bodyPr/>
          <a:lstStyle/>
          <a:p>
            <a:pPr/>
            <a:endParaRPr lang="en-US" dirty="false"/>
          </a:p>
        </p:txBody>
      </p:sp>
      <p:sp>
        <p:nvSpPr>
          <p:cNvPr id="64" name="Slide Number Placeholder 3"/>
          <p:cNvSpPr>
            <a:spLocks noGrp="true"/>
          </p:cNvSpPr>
          <p:nvPr>
            <p:ph type="sldNum" sz="quarter" idx="10"/>
          </p:nvPr>
        </p:nvSpPr>
        <p:spPr/>
        <p:txBody>
          <a:bodyPr/>
          <a:lstStyle/>
          <a:p>
            <a:pPr/>
            <a:fld id="{F7021451-1387-4CA6-816F-3879F97B5CBC}" type="slidenum">
              <a:rPr lang="en-US"/>
              <a:t>5</a:t>
            </a:fld>
            <a:endParaRPr lang="en-US"/>
          </a:p>
        </p:txBody>
      </p:sp>
    </p:spTree>
  </p:cSld>
</p:notes>
</file>

<file path=ppt/notesSlides/notesSlide17.xml><?xml version="1.0" encoding="utf-8"?>
<p:notes xmlns:a="http://schemas.openxmlformats.org/drawingml/2006/main" xmlns:p="http://schemas.openxmlformats.org/presentationml/2006/main">
  <p:cSld>
    <p:spTree>
      <p:nvGrpSpPr>
        <p:cNvPr id="65" name=""/>
        <p:cNvGrpSpPr/>
        <p:nvPr/>
      </p:nvGrpSpPr>
      <p:grpSpPr>
        <a:xfrm>
          <a:off x="0" y="0"/>
          <a:ext cx="0" cy="0"/>
          <a:chOff x="0" y="0"/>
          <a:chExt cx="0" cy="0"/>
        </a:xfrm>
      </p:grpSpPr>
      <p:sp>
        <p:nvSpPr>
          <p:cNvPr id="66" name="Slide Image Placeholder 1"/>
          <p:cNvSpPr>
            <a:spLocks noGrp="true" noRot="true" noChangeAspect="true"/>
          </p:cNvSpPr>
          <p:nvPr>
            <p:ph type="sldImg"/>
          </p:nvPr>
        </p:nvSpPr>
        <p:spPr/>
        <p:txBody>
          <a:bodyPr/>
          <a:p>
            <a:pPr/>
            <a:endParaRPr/>
          </a:p>
        </p:txBody>
      </p:sp>
      <p:sp>
        <p:nvSpPr>
          <p:cNvPr id="67" name="Notes Placeholder 2"/>
          <p:cNvSpPr>
            <a:spLocks noGrp="true"/>
          </p:cNvSpPr>
          <p:nvPr>
            <p:ph type="body" idx="1"/>
          </p:nvPr>
        </p:nvSpPr>
        <p:spPr/>
        <p:txBody>
          <a:bodyPr/>
          <a:lstStyle/>
          <a:p>
            <a:pPr/>
            <a:endParaRPr lang="en-US" dirty="false"/>
          </a:p>
        </p:txBody>
      </p:sp>
      <p:sp>
        <p:nvSpPr>
          <p:cNvPr id="68" name="Slide Number Placeholder 3"/>
          <p:cNvSpPr>
            <a:spLocks noGrp="true"/>
          </p:cNvSpPr>
          <p:nvPr>
            <p:ph type="sldNum" sz="quarter" idx="10"/>
          </p:nvPr>
        </p:nvSpPr>
        <p:spPr/>
        <p:txBody>
          <a:bodyPr/>
          <a:lstStyle/>
          <a:p>
            <a:pPr/>
            <a:fld id="{F7021451-1387-4CA6-816F-3879F97B5CBC}" type="slidenum">
              <a:rPr lang="en-US"/>
              <a:t>3</a:t>
            </a:fld>
            <a:endParaRPr lang="en-US"/>
          </a:p>
        </p:txBody>
      </p:sp>
    </p:spTree>
  </p:cSld>
</p:notes>
</file>

<file path=ppt/notesSlides/notesSlide18.xml><?xml version="1.0" encoding="utf-8"?>
<p:notes xmlns:a="http://schemas.openxmlformats.org/drawingml/2006/main" xmlns:p="http://schemas.openxmlformats.org/presentationml/2006/main">
  <p:cSld>
    <p:spTree>
      <p:nvGrpSpPr>
        <p:cNvPr id="69" name=""/>
        <p:cNvGrpSpPr/>
        <p:nvPr/>
      </p:nvGrpSpPr>
      <p:grpSpPr>
        <a:xfrm>
          <a:off x="0" y="0"/>
          <a:ext cx="0" cy="0"/>
          <a:chOff x="0" y="0"/>
          <a:chExt cx="0" cy="0"/>
        </a:xfrm>
      </p:grpSpPr>
      <p:sp>
        <p:nvSpPr>
          <p:cNvPr id="70" name="Slide Image Placeholder 1"/>
          <p:cNvSpPr>
            <a:spLocks noGrp="true" noRot="true" noChangeAspect="true"/>
          </p:cNvSpPr>
          <p:nvPr>
            <p:ph type="sldImg"/>
          </p:nvPr>
        </p:nvSpPr>
        <p:spPr/>
        <p:txBody>
          <a:bodyPr/>
          <a:p/>
        </p:txBody>
      </p:sp>
      <p:sp>
        <p:nvSpPr>
          <p:cNvPr id="71" name="Notes Placeholder 2"/>
          <p:cNvSpPr>
            <a:spLocks noGrp="true"/>
          </p:cNvSpPr>
          <p:nvPr>
            <p:ph type="body" idx="1"/>
          </p:nvPr>
        </p:nvSpPr>
        <p:spPr/>
        <p:txBody>
          <a:bodyPr/>
          <a:lstStyle/>
          <a:p>
            <a:pPr/>
            <a:endParaRPr lang="en-US" dirty="false"/>
          </a:p>
        </p:txBody>
      </p:sp>
      <p:sp>
        <p:nvSpPr>
          <p:cNvPr id="72" name="Slide Number Placeholder 3"/>
          <p:cNvSpPr>
            <a:spLocks noGrp="true"/>
          </p:cNvSpPr>
          <p:nvPr>
            <p:ph type="sldNum" sz="quarter" idx="10"/>
          </p:nvPr>
        </p:nvSpPr>
        <p:spPr/>
        <p:txBody>
          <a:bodyPr/>
          <a:lstStyle/>
          <a:p>
            <a:pPr/>
            <a:fld id="{F7021451-1387-4CA6-816F-3879F97B5CBC}" type="slidenum">
              <a:rPr lang="en-US"/>
              <a:t>7</a:t>
            </a:fld>
            <a:endParaRPr lang="en-US"/>
          </a:p>
        </p:txBody>
      </p:sp>
    </p:spTree>
  </p:cSld>
</p:notes>
</file>

<file path=ppt/notesSlides/notesSlide19.xml><?xml version="1.0" encoding="utf-8"?>
<p:notes xmlns:a="http://schemas.openxmlformats.org/drawingml/2006/main" xmlns:p="http://schemas.openxmlformats.org/presentationml/2006/main">
  <p:cSld>
    <p:spTree>
      <p:nvGrpSpPr>
        <p:cNvPr id="73" name=""/>
        <p:cNvGrpSpPr/>
        <p:nvPr/>
      </p:nvGrpSpPr>
      <p:grpSpPr>
        <a:xfrm>
          <a:off x="0" y="0"/>
          <a:ext cx="0" cy="0"/>
          <a:chOff x="0" y="0"/>
          <a:chExt cx="0" cy="0"/>
        </a:xfrm>
      </p:grpSpPr>
      <p:sp>
        <p:nvSpPr>
          <p:cNvPr id="74" name="Slide Image Placeholder 1"/>
          <p:cNvSpPr>
            <a:spLocks noGrp="true" noRot="true" noChangeAspect="true"/>
          </p:cNvSpPr>
          <p:nvPr>
            <p:ph type="sldImg"/>
          </p:nvPr>
        </p:nvSpPr>
        <p:spPr/>
        <p:txBody>
          <a:bodyPr/>
          <a:p/>
        </p:txBody>
      </p:sp>
      <p:sp>
        <p:nvSpPr>
          <p:cNvPr id="75" name="Notes Placeholder 2"/>
          <p:cNvSpPr>
            <a:spLocks noGrp="true"/>
          </p:cNvSpPr>
          <p:nvPr>
            <p:ph type="body" idx="1"/>
          </p:nvPr>
        </p:nvSpPr>
        <p:spPr/>
        <p:txBody>
          <a:bodyPr/>
          <a:lstStyle/>
          <a:p>
            <a:pPr/>
            <a:endParaRPr lang="en-US" dirty="false"/>
          </a:p>
        </p:txBody>
      </p:sp>
      <p:sp>
        <p:nvSpPr>
          <p:cNvPr id="76" name="Slide Number Placeholder 3"/>
          <p:cNvSpPr>
            <a:spLocks noGrp="true"/>
          </p:cNvSpPr>
          <p:nvPr>
            <p:ph type="sldNum" sz="quarter" idx="10"/>
          </p:nvPr>
        </p:nvSpPr>
        <p:spPr/>
        <p:txBody>
          <a:bodyPr/>
          <a:lstStyle/>
          <a:p>
            <a:pPr/>
            <a:fld id="{F7021451-1387-4CA6-816F-3879F97B5CBC}" type="slidenum">
              <a:rPr lang="en-US"/>
              <a:t>8</a:t>
            </a:fld>
            <a:endParaRPr lang="en-US"/>
          </a:p>
        </p:txBody>
      </p:sp>
    </p:spTree>
  </p:cSld>
</p:notes>
</file>

<file path=ppt/notesSlides/notesSlide2.xml><?xml version="1.0" encoding="utf-8"?>
<p:notes xmlns:a="http://schemas.openxmlformats.org/drawingml/2006/main" xmlns:p="http://schemas.openxmlformats.org/presentationml/2006/main">
  <p:cSld>
    <p:spTree>
      <p:nvGrpSpPr>
        <p:cNvPr id="5" name=""/>
        <p:cNvGrpSpPr/>
        <p:nvPr/>
      </p:nvGrpSpPr>
      <p:grpSpPr>
        <a:xfrm>
          <a:off x="0" y="0"/>
          <a:ext cx="0" cy="0"/>
          <a:chOff x="0" y="0"/>
          <a:chExt cx="0" cy="0"/>
        </a:xfrm>
      </p:grpSpPr>
      <p:sp>
        <p:nvSpPr>
          <p:cNvPr id="6" name="Slide Image Placeholder 1"/>
          <p:cNvSpPr>
            <a:spLocks noGrp="true" noRot="true" noChangeAspect="true"/>
          </p:cNvSpPr>
          <p:nvPr>
            <p:ph type="sldImg"/>
          </p:nvPr>
        </p:nvSpPr>
        <p:spPr/>
        <p:txBody>
          <a:bodyPr/>
          <a:p/>
        </p:txBody>
      </p:sp>
      <p:sp>
        <p:nvSpPr>
          <p:cNvPr id="7" name="Notes Placeholder 2"/>
          <p:cNvSpPr>
            <a:spLocks noGrp="true"/>
          </p:cNvSpPr>
          <p:nvPr>
            <p:ph type="body" idx="1"/>
          </p:nvPr>
        </p:nvSpPr>
        <p:spPr/>
        <p:txBody>
          <a:bodyPr/>
          <a:lstStyle/>
          <a:p>
            <a:pPr/>
            <a:endParaRPr lang="en-US" dirty="false"/>
          </a:p>
        </p:txBody>
      </p:sp>
      <p:sp>
        <p:nvSpPr>
          <p:cNvPr id="8" name="Slide Number Placeholder 3"/>
          <p:cNvSpPr>
            <a:spLocks noGrp="true"/>
          </p:cNvSpPr>
          <p:nvPr>
            <p:ph type="sldNum" sz="quarter" idx="10"/>
          </p:nvPr>
        </p:nvSpPr>
        <p:spPr/>
        <p:txBody>
          <a:bodyPr/>
          <a:lstStyle/>
          <a:p>
            <a:pPr/>
            <a:fld id="{F7021451-1387-4CA6-816F-3879F97B5CBC}" type="slidenum">
              <a:rPr lang="en-US"/>
              <a:t>10</a:t>
            </a:fld>
            <a:endParaRPr lang="en-US"/>
          </a:p>
        </p:txBody>
      </p:sp>
    </p:spTree>
  </p:cSld>
</p:notes>
</file>

<file path=ppt/notesSlides/notesSlide20.xml><?xml version="1.0" encoding="utf-8"?>
<p:notes xmlns:a="http://schemas.openxmlformats.org/drawingml/2006/main" xmlns:p="http://schemas.openxmlformats.org/presentationml/2006/main">
  <p:cSld>
    <p:spTree>
      <p:nvGrpSpPr>
        <p:cNvPr id="77" name=""/>
        <p:cNvGrpSpPr/>
        <p:nvPr/>
      </p:nvGrpSpPr>
      <p:grpSpPr>
        <a:xfrm>
          <a:off x="0" y="0"/>
          <a:ext cx="0" cy="0"/>
          <a:chOff x="0" y="0"/>
          <a:chExt cx="0" cy="0"/>
        </a:xfrm>
      </p:grpSpPr>
      <p:sp>
        <p:nvSpPr>
          <p:cNvPr id="78" name="Slide Image Placeholder 1"/>
          <p:cNvSpPr>
            <a:spLocks noGrp="true" noRot="true" noChangeAspect="true"/>
          </p:cNvSpPr>
          <p:nvPr>
            <p:ph type="sldImg"/>
          </p:nvPr>
        </p:nvSpPr>
        <p:spPr/>
        <p:txBody>
          <a:bodyPr/>
          <a:p>
            <a:pPr/>
            <a:endParaRPr/>
          </a:p>
        </p:txBody>
      </p:sp>
      <p:sp>
        <p:nvSpPr>
          <p:cNvPr id="79" name="Notes Placeholder 2"/>
          <p:cNvSpPr>
            <a:spLocks noGrp="true"/>
          </p:cNvSpPr>
          <p:nvPr>
            <p:ph type="body" idx="1"/>
          </p:nvPr>
        </p:nvSpPr>
        <p:spPr/>
        <p:txBody>
          <a:bodyPr/>
          <a:lstStyle/>
          <a:p>
            <a:pPr/>
            <a:endParaRPr lang="en-US" dirty="false"/>
          </a:p>
        </p:txBody>
      </p:sp>
      <p:sp>
        <p:nvSpPr>
          <p:cNvPr id="80" name="Slide Number Placeholder 3"/>
          <p:cNvSpPr>
            <a:spLocks noGrp="true"/>
          </p:cNvSpPr>
          <p:nvPr>
            <p:ph type="sldNum" sz="quarter" idx="10"/>
          </p:nvPr>
        </p:nvSpPr>
        <p:spPr/>
        <p:txBody>
          <a:bodyPr/>
          <a:lstStyle/>
          <a:p>
            <a:pPr/>
            <a:fld id="{F7021451-1387-4CA6-816F-3879F97B5CBC}" type="slidenum">
              <a:rPr lang="en-US"/>
              <a:t>3</a:t>
            </a:fld>
            <a:endParaRPr lang="en-US"/>
          </a:p>
        </p:txBody>
      </p:sp>
    </p:spTree>
  </p:cSld>
</p:notes>
</file>

<file path=ppt/notesSlides/notesSlide3.xml><?xml version="1.0" encoding="utf-8"?>
<p:notes xmlns:a="http://schemas.openxmlformats.org/drawingml/2006/main" xmlns:p="http://schemas.openxmlformats.org/presentationml/2006/main">
  <p:cSld>
    <p:spTree>
      <p:nvGrpSpPr>
        <p:cNvPr id="9" name=""/>
        <p:cNvGrpSpPr/>
        <p:nvPr/>
      </p:nvGrpSpPr>
      <p:grpSpPr>
        <a:xfrm>
          <a:off x="0" y="0"/>
          <a:ext cx="0" cy="0"/>
          <a:chOff x="0" y="0"/>
          <a:chExt cx="0" cy="0"/>
        </a:xfrm>
      </p:grpSpPr>
      <p:sp>
        <p:nvSpPr>
          <p:cNvPr id="10" name="Slide Image Placeholder 1"/>
          <p:cNvSpPr>
            <a:spLocks noGrp="true" noRot="true" noChangeAspect="true"/>
          </p:cNvSpPr>
          <p:nvPr>
            <p:ph type="sldImg"/>
          </p:nvPr>
        </p:nvSpPr>
        <p:spPr/>
        <p:txBody>
          <a:bodyPr/>
          <a:p/>
        </p:txBody>
      </p:sp>
      <p:sp>
        <p:nvSpPr>
          <p:cNvPr id="11" name="Notes Placeholder 2"/>
          <p:cNvSpPr>
            <a:spLocks noGrp="true"/>
          </p:cNvSpPr>
          <p:nvPr>
            <p:ph type="body" idx="1"/>
          </p:nvPr>
        </p:nvSpPr>
        <p:spPr/>
        <p:txBody>
          <a:bodyPr/>
          <a:lstStyle/>
          <a:p>
            <a:pPr/>
            <a:endParaRPr lang="en-US" dirty="false"/>
          </a:p>
        </p:txBody>
      </p:sp>
      <p:sp>
        <p:nvSpPr>
          <p:cNvPr id="12" name="Slide Number Placeholder 3"/>
          <p:cNvSpPr>
            <a:spLocks noGrp="true"/>
          </p:cNvSpPr>
          <p:nvPr>
            <p:ph type="sldNum" sz="quarter" idx="10"/>
          </p:nvPr>
        </p:nvSpPr>
        <p:spPr/>
        <p:txBody>
          <a:bodyPr/>
          <a:lstStyle/>
          <a:p>
            <a:pPr/>
            <a:fld id="{F7021451-1387-4CA6-816F-3879F97B5CBC}" type="slidenum">
              <a:rPr lang="en-US"/>
              <a:t>11</a:t>
            </a:fld>
            <a:endParaRPr lang="en-US"/>
          </a:p>
        </p:txBody>
      </p:sp>
    </p:spTree>
  </p:cSld>
</p:notes>
</file>

<file path=ppt/notesSlides/notesSlide4.xml><?xml version="1.0" encoding="utf-8"?>
<p:notes xmlns:a="http://schemas.openxmlformats.org/drawingml/2006/main" xmlns:p="http://schemas.openxmlformats.org/presentationml/2006/main">
  <p:cSld>
    <p:spTree>
      <p:nvGrpSpPr>
        <p:cNvPr id="13" name=""/>
        <p:cNvGrpSpPr/>
        <p:nvPr/>
      </p:nvGrpSpPr>
      <p:grpSpPr>
        <a:xfrm>
          <a:off x="0" y="0"/>
          <a:ext cx="0" cy="0"/>
          <a:chOff x="0" y="0"/>
          <a:chExt cx="0" cy="0"/>
        </a:xfrm>
      </p:grpSpPr>
      <p:sp>
        <p:nvSpPr>
          <p:cNvPr id="14" name="Slide Image Placeholder 1"/>
          <p:cNvSpPr>
            <a:spLocks noGrp="true" noRot="true" noChangeAspect="true"/>
          </p:cNvSpPr>
          <p:nvPr>
            <p:ph type="sldImg"/>
          </p:nvPr>
        </p:nvSpPr>
        <p:spPr/>
        <p:txBody>
          <a:bodyPr/>
          <a:p>
            <a:pPr/>
            <a:endParaRPr/>
          </a:p>
        </p:txBody>
      </p:sp>
      <p:sp>
        <p:nvSpPr>
          <p:cNvPr id="15" name="Notes Placeholder 2"/>
          <p:cNvSpPr>
            <a:spLocks noGrp="true"/>
          </p:cNvSpPr>
          <p:nvPr>
            <p:ph type="body" idx="1"/>
          </p:nvPr>
        </p:nvSpPr>
        <p:spPr/>
        <p:txBody>
          <a:bodyPr/>
          <a:lstStyle/>
          <a:p>
            <a:pPr/>
            <a:endParaRPr lang="en-US" dirty="false"/>
          </a:p>
        </p:txBody>
      </p:sp>
      <p:sp>
        <p:nvSpPr>
          <p:cNvPr id="16" name="Slide Number Placeholder 3"/>
          <p:cNvSpPr>
            <a:spLocks noGrp="true"/>
          </p:cNvSpPr>
          <p:nvPr>
            <p:ph type="sldNum" sz="quarter" idx="10"/>
          </p:nvPr>
        </p:nvSpPr>
        <p:spPr/>
        <p:txBody>
          <a:bodyPr/>
          <a:lstStyle/>
          <a:p>
            <a:pPr/>
            <a:fld id="{F7021451-1387-4CA6-816F-3879F97B5CBC}" type="slidenum">
              <a:rPr lang="en-US"/>
              <a:t>3</a:t>
            </a:fld>
            <a:endParaRPr lang="en-US"/>
          </a:p>
        </p:txBody>
      </p:sp>
    </p:spTree>
  </p:cSld>
</p:notes>
</file>

<file path=ppt/notesSlides/notesSlide5.xml><?xml version="1.0" encoding="utf-8"?>
<p:notes xmlns:a="http://schemas.openxmlformats.org/drawingml/2006/main" xmlns:p="http://schemas.openxmlformats.org/presentationml/2006/main">
  <p:cSld>
    <p:spTree>
      <p:nvGrpSpPr>
        <p:cNvPr id="17" name=""/>
        <p:cNvGrpSpPr/>
        <p:nvPr/>
      </p:nvGrpSpPr>
      <p:grpSpPr>
        <a:xfrm>
          <a:off x="0" y="0"/>
          <a:ext cx="0" cy="0"/>
          <a:chOff x="0" y="0"/>
          <a:chExt cx="0" cy="0"/>
        </a:xfrm>
      </p:grpSpPr>
      <p:sp>
        <p:nvSpPr>
          <p:cNvPr id="18" name="Slide Image Placeholder 1"/>
          <p:cNvSpPr>
            <a:spLocks noGrp="true" noRot="true" noChangeAspect="true"/>
          </p:cNvSpPr>
          <p:nvPr>
            <p:ph type="sldImg"/>
          </p:nvPr>
        </p:nvSpPr>
        <p:spPr/>
        <p:txBody>
          <a:bodyPr/>
          <a:p/>
        </p:txBody>
      </p:sp>
      <p:sp>
        <p:nvSpPr>
          <p:cNvPr id="19" name="Notes Placeholder 2"/>
          <p:cNvSpPr>
            <a:spLocks noGrp="true"/>
          </p:cNvSpPr>
          <p:nvPr>
            <p:ph type="body" idx="1"/>
          </p:nvPr>
        </p:nvSpPr>
        <p:spPr/>
        <p:txBody>
          <a:bodyPr/>
          <a:lstStyle/>
          <a:p>
            <a:pPr/>
            <a:endParaRPr lang="en-US" dirty="false"/>
          </a:p>
        </p:txBody>
      </p:sp>
      <p:sp>
        <p:nvSpPr>
          <p:cNvPr id="20" name="Slide Number Placeholder 3"/>
          <p:cNvSpPr>
            <a:spLocks noGrp="true"/>
          </p:cNvSpPr>
          <p:nvPr>
            <p:ph type="sldNum" sz="quarter" idx="10"/>
          </p:nvPr>
        </p:nvSpPr>
        <p:spPr/>
        <p:txBody>
          <a:bodyPr/>
          <a:lstStyle/>
          <a:p>
            <a:pPr/>
            <a:fld id="{F7021451-1387-4CA6-816F-3879F97B5CBC}" type="slidenum">
              <a:rPr lang="en-US"/>
              <a:t>13</a:t>
            </a:fld>
            <a:endParaRPr lang="en-US"/>
          </a:p>
        </p:txBody>
      </p:sp>
    </p:spTree>
  </p:cSld>
</p:notes>
</file>

<file path=ppt/notesSlides/notesSlide6.xml><?xml version="1.0" encoding="utf-8"?>
<p:notes xmlns:a="http://schemas.openxmlformats.org/drawingml/2006/main" xmlns:p="http://schemas.openxmlformats.org/presentationml/2006/main">
  <p:cSld>
    <p:spTree>
      <p:nvGrpSpPr>
        <p:cNvPr id="21" name=""/>
        <p:cNvGrpSpPr/>
        <p:nvPr/>
      </p:nvGrpSpPr>
      <p:grpSpPr>
        <a:xfrm>
          <a:off x="0" y="0"/>
          <a:ext cx="0" cy="0"/>
          <a:chOff x="0" y="0"/>
          <a:chExt cx="0" cy="0"/>
        </a:xfrm>
      </p:grpSpPr>
      <p:sp>
        <p:nvSpPr>
          <p:cNvPr id="22" name="Slide Image Placeholder 1"/>
          <p:cNvSpPr>
            <a:spLocks noGrp="true" noRot="true" noChangeAspect="true"/>
          </p:cNvSpPr>
          <p:nvPr>
            <p:ph type="sldImg"/>
          </p:nvPr>
        </p:nvSpPr>
        <p:spPr/>
        <p:txBody>
          <a:bodyPr/>
          <a:p/>
        </p:txBody>
      </p:sp>
      <p:sp>
        <p:nvSpPr>
          <p:cNvPr id="23" name="Notes Placeholder 2"/>
          <p:cNvSpPr>
            <a:spLocks noGrp="true"/>
          </p:cNvSpPr>
          <p:nvPr>
            <p:ph type="body" idx="1"/>
          </p:nvPr>
        </p:nvSpPr>
        <p:spPr/>
        <p:txBody>
          <a:bodyPr/>
          <a:lstStyle/>
          <a:p>
            <a:pPr/>
            <a:endParaRPr lang="en-US" dirty="false"/>
          </a:p>
        </p:txBody>
      </p:sp>
      <p:sp>
        <p:nvSpPr>
          <p:cNvPr id="24" name="Slide Number Placeholder 3"/>
          <p:cNvSpPr>
            <a:spLocks noGrp="true"/>
          </p:cNvSpPr>
          <p:nvPr>
            <p:ph type="sldNum" sz="quarter" idx="10"/>
          </p:nvPr>
        </p:nvSpPr>
        <p:spPr/>
        <p:txBody>
          <a:bodyPr/>
          <a:lstStyle/>
          <a:p>
            <a:pPr/>
            <a:fld id="{F7021451-1387-4CA6-816F-3879F97B5CBC}" type="slidenum">
              <a:rPr lang="en-US"/>
              <a:t>14</a:t>
            </a:fld>
            <a:endParaRPr lang="en-US"/>
          </a:p>
        </p:txBody>
      </p:sp>
    </p:spTree>
  </p:cSld>
</p:notes>
</file>

<file path=ppt/notesSlides/notesSlide7.xml><?xml version="1.0" encoding="utf-8"?>
<p:notes xmlns:a="http://schemas.openxmlformats.org/drawingml/2006/main" xmlns:p="http://schemas.openxmlformats.org/presentationml/2006/main">
  <p:cSld>
    <p:spTree>
      <p:nvGrpSpPr>
        <p:cNvPr id="25" name=""/>
        <p:cNvGrpSpPr/>
        <p:nvPr/>
      </p:nvGrpSpPr>
      <p:grpSpPr>
        <a:xfrm>
          <a:off x="0" y="0"/>
          <a:ext cx="0" cy="0"/>
          <a:chOff x="0" y="0"/>
          <a:chExt cx="0" cy="0"/>
        </a:xfrm>
      </p:grpSpPr>
      <p:sp>
        <p:nvSpPr>
          <p:cNvPr id="26" name="Slide Image Placeholder 1"/>
          <p:cNvSpPr>
            <a:spLocks noGrp="true" noRot="true" noChangeAspect="true"/>
          </p:cNvSpPr>
          <p:nvPr>
            <p:ph type="sldImg"/>
          </p:nvPr>
        </p:nvSpPr>
        <p:spPr/>
        <p:txBody>
          <a:bodyPr/>
          <a:p>
            <a:pPr/>
            <a:endParaRPr/>
          </a:p>
        </p:txBody>
      </p:sp>
      <p:sp>
        <p:nvSpPr>
          <p:cNvPr id="27" name="Notes Placeholder 2"/>
          <p:cNvSpPr>
            <a:spLocks noGrp="true"/>
          </p:cNvSpPr>
          <p:nvPr>
            <p:ph type="body" idx="1"/>
          </p:nvPr>
        </p:nvSpPr>
        <p:spPr/>
        <p:txBody>
          <a:bodyPr/>
          <a:lstStyle/>
          <a:p>
            <a:pPr/>
            <a:endParaRPr lang="en-US" dirty="false"/>
          </a:p>
        </p:txBody>
      </p:sp>
      <p:sp>
        <p:nvSpPr>
          <p:cNvPr id="28" name="Slide Number Placeholder 3"/>
          <p:cNvSpPr>
            <a:spLocks noGrp="true"/>
          </p:cNvSpPr>
          <p:nvPr>
            <p:ph type="sldNum" sz="quarter" idx="10"/>
          </p:nvPr>
        </p:nvSpPr>
        <p:spPr/>
        <p:txBody>
          <a:bodyPr/>
          <a:lstStyle/>
          <a:p>
            <a:pPr/>
            <a:fld id="{F7021451-1387-4CA6-816F-3879F97B5CBC}" type="slidenum">
              <a:rPr lang="en-US"/>
              <a:t>3</a:t>
            </a:fld>
            <a:endParaRPr lang="en-US"/>
          </a:p>
        </p:txBody>
      </p:sp>
    </p:spTree>
  </p:cSld>
</p:notes>
</file>

<file path=ppt/notesSlides/notesSlide8.xml><?xml version="1.0" encoding="utf-8"?>
<p:notes xmlns:a="http://schemas.openxmlformats.org/drawingml/2006/main" xmlns:p="http://schemas.openxmlformats.org/presentationml/2006/main">
  <p:cSld>
    <p:spTree>
      <p:nvGrpSpPr>
        <p:cNvPr id="29" name=""/>
        <p:cNvGrpSpPr/>
        <p:nvPr/>
      </p:nvGrpSpPr>
      <p:grpSpPr>
        <a:xfrm>
          <a:off x="0" y="0"/>
          <a:ext cx="0" cy="0"/>
          <a:chOff x="0" y="0"/>
          <a:chExt cx="0" cy="0"/>
        </a:xfrm>
      </p:grpSpPr>
      <p:sp>
        <p:nvSpPr>
          <p:cNvPr id="30" name="Slide Image Placeholder 1"/>
          <p:cNvSpPr>
            <a:spLocks noGrp="true" noRot="true" noChangeAspect="true"/>
          </p:cNvSpPr>
          <p:nvPr>
            <p:ph type="sldImg"/>
          </p:nvPr>
        </p:nvSpPr>
        <p:spPr/>
        <p:txBody>
          <a:bodyPr/>
          <a:p/>
        </p:txBody>
      </p:sp>
      <p:sp>
        <p:nvSpPr>
          <p:cNvPr id="31" name="Notes Placeholder 2"/>
          <p:cNvSpPr>
            <a:spLocks noGrp="true"/>
          </p:cNvSpPr>
          <p:nvPr>
            <p:ph type="body" idx="1"/>
          </p:nvPr>
        </p:nvSpPr>
        <p:spPr/>
        <p:txBody>
          <a:bodyPr/>
          <a:lstStyle/>
          <a:p>
            <a:pPr/>
            <a:endParaRPr lang="en-US" dirty="false"/>
          </a:p>
        </p:txBody>
      </p:sp>
      <p:sp>
        <p:nvSpPr>
          <p:cNvPr id="32" name="Slide Number Placeholder 3"/>
          <p:cNvSpPr>
            <a:spLocks noGrp="true"/>
          </p:cNvSpPr>
          <p:nvPr>
            <p:ph type="sldNum" sz="quarter" idx="10"/>
          </p:nvPr>
        </p:nvSpPr>
        <p:spPr/>
        <p:txBody>
          <a:bodyPr/>
          <a:lstStyle/>
          <a:p>
            <a:pPr/>
            <a:fld id="{F7021451-1387-4CA6-816F-3879F97B5CBC}" type="slidenum">
              <a:rPr lang="en-US"/>
              <a:t>16</a:t>
            </a:fld>
            <a:endParaRPr lang="en-US"/>
          </a:p>
        </p:txBody>
      </p:sp>
    </p:spTree>
  </p:cSld>
</p:notes>
</file>

<file path=ppt/notesSlides/notesSlide9.xml><?xml version="1.0" encoding="utf-8"?>
<p:notes xmlns:a="http://schemas.openxmlformats.org/drawingml/2006/main" xmlns:p="http://schemas.openxmlformats.org/presentationml/2006/main">
  <p:cSld>
    <p:spTree>
      <p:nvGrpSpPr>
        <p:cNvPr id="33" name=""/>
        <p:cNvGrpSpPr/>
        <p:nvPr/>
      </p:nvGrpSpPr>
      <p:grpSpPr>
        <a:xfrm>
          <a:off x="0" y="0"/>
          <a:ext cx="0" cy="0"/>
          <a:chOff x="0" y="0"/>
          <a:chExt cx="0" cy="0"/>
        </a:xfrm>
      </p:grpSpPr>
      <p:sp>
        <p:nvSpPr>
          <p:cNvPr id="34" name="Slide Image Placeholder 1"/>
          <p:cNvSpPr>
            <a:spLocks noGrp="true" noRot="true" noChangeAspect="true"/>
          </p:cNvSpPr>
          <p:nvPr>
            <p:ph type="sldImg"/>
          </p:nvPr>
        </p:nvSpPr>
        <p:spPr/>
        <p:txBody>
          <a:bodyPr/>
          <a:p/>
        </p:txBody>
      </p:sp>
      <p:sp>
        <p:nvSpPr>
          <p:cNvPr id="35" name="Notes Placeholder 2"/>
          <p:cNvSpPr>
            <a:spLocks noGrp="true"/>
          </p:cNvSpPr>
          <p:nvPr>
            <p:ph type="body" idx="1"/>
          </p:nvPr>
        </p:nvSpPr>
        <p:spPr/>
        <p:txBody>
          <a:bodyPr/>
          <a:lstStyle/>
          <a:p>
            <a:pPr/>
            <a:endParaRPr lang="en-US" dirty="false"/>
          </a:p>
        </p:txBody>
      </p:sp>
      <p:sp>
        <p:nvSpPr>
          <p:cNvPr id="36" name="Slide Number Placeholder 3"/>
          <p:cNvSpPr>
            <a:spLocks noGrp="true"/>
          </p:cNvSpPr>
          <p:nvPr>
            <p:ph type="sldNum" sz="quarter" idx="10"/>
          </p:nvPr>
        </p:nvSpPr>
        <p:spPr/>
        <p:txBody>
          <a:bodyPr/>
          <a:lstStyle/>
          <a:p>
            <a:pPr/>
            <a:fld id="{F7021451-1387-4CA6-816F-3879F97B5CBC}" type="slidenum">
              <a:rPr lang="en-US"/>
              <a:t>18</a:t>
            </a:fld>
            <a:endParaRPr lang="en-US"/>
          </a:p>
        </p:txBody>
      </p:sp>
    </p:spTree>
  </p:cSld>
</p:notes>
</file>

<file path=ppt/slideLayouts/_rels/slideLayout1.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_rels/slideLayout2.xml.rels><?xml version="1.0" encoding="UTF-8" standalone="yes"?><Relationships xmlns="http://schemas.openxmlformats.org/package/2006/relationships"><Relationship Id="rId0"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p:cSld name="DEFAULT">
    <p:bg>
      <p:bgPr>
        <a:solidFill>
          <a:srgbClr val="c93323">
            <a:alpha val="100000"/>
          </a:srgbClr>
        </a:solidFill>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p="http://schemas.openxmlformats.org/presentationml/2006/main">
  <p:cSld name="自定义版式">
    <p:spTree>
      <p:nvGrpSpPr>
        <p:cNvPr id="2" name=""/>
        <p:cNvGrpSpPr/>
        <p:nvPr/>
      </p:nvGrpSpPr>
      <p:grpSpPr>
        <a:xfrm>
          <a:off x="0" y="0"/>
          <a:ext cx="0" cy="0"/>
          <a:chOff x="0" y="0"/>
          <a:chExt cx="0" cy="0"/>
        </a:xfrm>
      </p:grpSpPr>
    </p:spTree>
  </p:cSld>
</p:sldLayout>
</file>

<file path=ppt/slideMasters/_rels/slideMaster1.xml.rels><?xml version="1.0" encoding="UTF-8" standalone="yes"?><Relationships xmlns="http://schemas.openxmlformats.org/package/2006/relationships"><Relationship Id="rId2" Type="http://schemas.openxmlformats.org/officeDocument/2006/relationships/theme" Target="../theme/theme1.xml" /><Relationship Id="rId0" Type="http://schemas.openxmlformats.org/officeDocument/2006/relationships/slideLayout" Target="../slideLayouts/slideLayout1.xml" /><Relationship Id="rId1" Type="http://schemas.openxmlformats.org/officeDocument/2006/relationships/slideLayout" Target="../slideLayouts/slideLayout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chemeClr val="bg1">
            <a:alpha val="100000"/>
          </a:schemeClr>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0"/>
    <p:sldLayoutId id="2147483650" r:id="rId1"/>
  </p:sldLayoutIdLst>
  <p:hf sldNum="false" hdr="false" ftr="false" dt="false"/>
  <p:txStyles>
    <p:titleStyle>
      <a:lvl1pPr algn="ctr" defTabSz="914400" rtl="false" eaLnBrk="true" latinLnBrk="false" hangingPunct="true">
        <a:spcBef>
          <a:spcPct val="1"/>
        </a:spcBef>
        <a:buNone/>
        <a:defRPr sz="4400" kern="1200">
          <a:solidFill>
            <a:schemeClr val="tx1"/>
          </a:solidFill>
          <a:latin typeface="+mj-lt"/>
          <a:ea typeface="+mj-ea"/>
          <a:cs typeface="+mj-cs"/>
        </a:defRPr>
      </a:lvl1pPr>
    </p:titleStyle>
    <p:bodyStyle>
      <a:lvl1pPr marL="342900" indent="-342900" algn="l" defTabSz="914400" rtl="false" eaLnBrk="true" latinLnBrk="false" hangingPunct="true">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false" eaLnBrk="true" latinLnBrk="false" hangingPunct="true">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false" eaLnBrk="true" latinLnBrk="false" hangingPunct="true">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false" eaLnBrk="true" latinLnBrk="false" hangingPunct="true">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false" eaLnBrk="true" latinLnBrk="false" hangingPunct="true">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false" eaLnBrk="true" latinLnBrk="false" hangingPunct="true">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false" eaLnBrk="true" latinLnBrk="false" hangingPunct="true">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false" eaLnBrk="true" latinLnBrk="false" hangingPunct="true">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false" eaLnBrk="true" latinLnBrk="false" hangingPunct="true">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false" eaLnBrk="true" latinLnBrk="false" hangingPunct="true">
        <a:defRPr sz="1800" kern="1200">
          <a:solidFill>
            <a:schemeClr val="tx1"/>
          </a:solidFill>
          <a:latin typeface="+mn-lt"/>
          <a:ea typeface="+mn-ea"/>
          <a:cs typeface="+mn-cs"/>
        </a:defRPr>
      </a:lvl1pPr>
      <a:lvl2pPr marL="457200" algn="l" defTabSz="914400" rtl="false" eaLnBrk="true" latinLnBrk="false" hangingPunct="true">
        <a:defRPr sz="1800" kern="1200">
          <a:solidFill>
            <a:schemeClr val="tx1"/>
          </a:solidFill>
          <a:latin typeface="+mn-lt"/>
          <a:ea typeface="+mn-ea"/>
          <a:cs typeface="+mn-cs"/>
        </a:defRPr>
      </a:lvl2pPr>
      <a:lvl3pPr marL="914400" algn="l" defTabSz="914400" rtl="false" eaLnBrk="true" latinLnBrk="false" hangingPunct="true">
        <a:defRPr sz="1800" kern="1200">
          <a:solidFill>
            <a:schemeClr val="tx1"/>
          </a:solidFill>
          <a:latin typeface="+mn-lt"/>
          <a:ea typeface="+mn-ea"/>
          <a:cs typeface="+mn-cs"/>
        </a:defRPr>
      </a:lvl3pPr>
      <a:lvl4pPr marL="1371600" algn="l" defTabSz="914400" rtl="false" eaLnBrk="true" latinLnBrk="false" hangingPunct="true">
        <a:defRPr sz="1800" kern="1200">
          <a:solidFill>
            <a:schemeClr val="tx1"/>
          </a:solidFill>
          <a:latin typeface="+mn-lt"/>
          <a:ea typeface="+mn-ea"/>
          <a:cs typeface="+mn-cs"/>
        </a:defRPr>
      </a:lvl4pPr>
      <a:lvl5pPr marL="1828800" algn="l" defTabSz="914400" rtl="false" eaLnBrk="true" latinLnBrk="false" hangingPunct="true">
        <a:defRPr sz="1800" kern="1200">
          <a:solidFill>
            <a:schemeClr val="tx1"/>
          </a:solidFill>
          <a:latin typeface="+mn-lt"/>
          <a:ea typeface="+mn-ea"/>
          <a:cs typeface="+mn-cs"/>
        </a:defRPr>
      </a:lvl5pPr>
      <a:lvl6pPr marL="2286000" algn="l" defTabSz="914400" rtl="false" eaLnBrk="true" latinLnBrk="false" hangingPunct="true">
        <a:defRPr sz="1800" kern="1200">
          <a:solidFill>
            <a:schemeClr val="tx1"/>
          </a:solidFill>
          <a:latin typeface="+mn-lt"/>
          <a:ea typeface="+mn-ea"/>
          <a:cs typeface="+mn-cs"/>
        </a:defRPr>
      </a:lvl6pPr>
      <a:lvl7pPr marL="2743200" algn="l" defTabSz="914400" rtl="false" eaLnBrk="true" latinLnBrk="false" hangingPunct="true">
        <a:defRPr sz="1800" kern="1200">
          <a:solidFill>
            <a:schemeClr val="tx1"/>
          </a:solidFill>
          <a:latin typeface="+mn-lt"/>
          <a:ea typeface="+mn-ea"/>
          <a:cs typeface="+mn-cs"/>
        </a:defRPr>
      </a:lvl7pPr>
      <a:lvl8pPr marL="3200400" algn="l" defTabSz="914400" rtl="false" eaLnBrk="true" latinLnBrk="false" hangingPunct="true">
        <a:defRPr sz="1800" kern="1200">
          <a:solidFill>
            <a:schemeClr val="tx1"/>
          </a:solidFill>
          <a:latin typeface="+mn-lt"/>
          <a:ea typeface="+mn-ea"/>
          <a:cs typeface="+mn-cs"/>
        </a:defRPr>
      </a:lvl8pPr>
      <a:lvl9pPr marL="3657600" algn="l" defTabSz="914400" rtl="false" eaLnBrk="true" latinLnBrk="false" hangingPunct="true">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5" Type="http://schemas.openxmlformats.org/officeDocument/2006/relationships/image" Target="media/image4.png" /><Relationship Id="rId4" Type="http://schemas.openxmlformats.org/officeDocument/2006/relationships/image" Target="media/image3.png" /><Relationship Id="rId3" Type="http://schemas.openxmlformats.org/officeDocument/2006/relationships/image" Target="media/image2.png" /><Relationship Id="rId2" Type="http://schemas.openxmlformats.org/officeDocument/2006/relationships/image" Target="media/image1.png" /><Relationship Id="rId0" Type="http://schemas.openxmlformats.org/officeDocument/2006/relationships/slideLayout" Target="../slideLayouts/slideLayout1.xml" /><Relationship Id="rId1" Type="http://schemas.openxmlformats.org/officeDocument/2006/relationships/notesSlide" Target="../notesSlides/notesSlide1.xml" /></Relationships>
</file>

<file path=ppt/slides/_rels/slide10.xml.rels><?xml version="1.0" encoding="UTF-8" standalone="yes"?><Relationships xmlns="http://schemas.openxmlformats.org/package/2006/relationships"><Relationship Id="rId5" Type="http://schemas.openxmlformats.org/officeDocument/2006/relationships/image" Target="media/image8.png" /><Relationship Id="rId4" Type="http://schemas.openxmlformats.org/officeDocument/2006/relationships/image" Target="media/image7.png" /><Relationship Id="rId2" Type="http://schemas.openxmlformats.org/officeDocument/2006/relationships/image" Target="media/image5.png" /><Relationship Id="rId0" Type="http://schemas.openxmlformats.org/officeDocument/2006/relationships/slideLayout" Target="../slideLayouts/slideLayout1.xml" /><Relationship Id="rId3" Type="http://schemas.openxmlformats.org/officeDocument/2006/relationships/image" Target="media/image6.png" /><Relationship Id="rId1" Type="http://schemas.openxmlformats.org/officeDocument/2006/relationships/notesSlide" Target="../notesSlides/notesSlide2.xml" /></Relationships>
</file>

<file path=ppt/slides/_rels/slide11.xml.rels><?xml version="1.0" encoding="UTF-8" standalone="yes"?><Relationships xmlns="http://schemas.openxmlformats.org/package/2006/relationships"><Relationship Id="rId6" Type="http://schemas.openxmlformats.org/officeDocument/2006/relationships/image" Target="media/image13.png" /><Relationship Id="rId1" Type="http://schemas.openxmlformats.org/officeDocument/2006/relationships/notesSlide" Target="../notesSlides/notesSlide3.xml" /><Relationship Id="rId2" Type="http://schemas.openxmlformats.org/officeDocument/2006/relationships/image" Target="media/image9.png" /><Relationship Id="rId3" Type="http://schemas.openxmlformats.org/officeDocument/2006/relationships/image" Target="media/image10.png" /><Relationship Id="rId0" Type="http://schemas.openxmlformats.org/officeDocument/2006/relationships/slideLayout" Target="../slideLayouts/slideLayout1.xml" /><Relationship Id="rId5" Type="http://schemas.openxmlformats.org/officeDocument/2006/relationships/image" Target="media/image12.png" /><Relationship Id="rId4" Type="http://schemas.openxmlformats.org/officeDocument/2006/relationships/image" Target="media/image11.png" /></Relationships>
</file>

<file path=ppt/slides/_rels/slide12.xml.rels><?xml version="1.0" encoding="UTF-8" standalone="yes"?><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0" Type="http://schemas.openxmlformats.org/officeDocument/2006/relationships/slideLayout" Target="../slideLayouts/slideLayout1.xml" /><Relationship Id="rId1" Type="http://schemas.openxmlformats.org/officeDocument/2006/relationships/notesSlide" Target="../notesSlides/notesSlide4.xml" /></Relationships>
</file>

<file path=ppt/slides/_rels/slide13.xml.rels><?xml version="1.0" encoding="UTF-8" standalone="yes"?><Relationships xmlns="http://schemas.openxmlformats.org/package/2006/relationships"><Relationship Id="rId1" Type="http://schemas.openxmlformats.org/officeDocument/2006/relationships/notesSlide" Target="../notesSlides/notesSlide5.xml" /><Relationship Id="rId0" Type="http://schemas.openxmlformats.org/officeDocument/2006/relationships/slideLayout" Target="../slideLayouts/slideLayout1.xml" /></Relationships>
</file>

<file path=ppt/slides/_rels/slide14.xml.rels><?xml version="1.0" encoding="UTF-8" standalone="yes"?><Relationships xmlns="http://schemas.openxmlformats.org/package/2006/relationships"><Relationship Id="rId2" Type="http://schemas.openxmlformats.org/officeDocument/2006/relationships/image" Target="media/image16.png" /><Relationship Id="rId0" Type="http://schemas.openxmlformats.org/officeDocument/2006/relationships/slideLayout" Target="../slideLayouts/slideLayout1.xml" /><Relationship Id="rId1" Type="http://schemas.openxmlformats.org/officeDocument/2006/relationships/notesSlide" Target="../notesSlides/notesSlide6.xml" /></Relationships>
</file>

<file path=ppt/slides/_rels/slide15.xml.rels><?xml version="1.0" encoding="UTF-8" standalone="yes"?><Relationships xmlns="http://schemas.openxmlformats.org/package/2006/relationships"><Relationship Id="rId2" Type="http://schemas.openxmlformats.org/officeDocument/2006/relationships/image" Target="media/image14.png" /><Relationship Id="rId0" Type="http://schemas.openxmlformats.org/officeDocument/2006/relationships/slideLayout" Target="../slideLayouts/slideLayout1.xml" /><Relationship Id="rId3" Type="http://schemas.openxmlformats.org/officeDocument/2006/relationships/image" Target="media/image15.png" /><Relationship Id="rId1" Type="http://schemas.openxmlformats.org/officeDocument/2006/relationships/notesSlide" Target="../notesSlides/notesSlide7.xml" /></Relationships>
</file>

<file path=ppt/slides/_rels/slide16.xml.rels><?xml version="1.0" encoding="UTF-8" standalone="yes"?><Relationships xmlns="http://schemas.openxmlformats.org/package/2006/relationships"><Relationship Id="rId7" Type="http://schemas.openxmlformats.org/officeDocument/2006/relationships/image" Target="media/image22.png" /><Relationship Id="rId6" Type="http://schemas.openxmlformats.org/officeDocument/2006/relationships/image" Target="media/image21.png" /><Relationship Id="rId1" Type="http://schemas.openxmlformats.org/officeDocument/2006/relationships/notesSlide" Target="../notesSlides/notesSlide8.xml" /><Relationship Id="rId0" Type="http://schemas.openxmlformats.org/officeDocument/2006/relationships/slideLayout" Target="../slideLayouts/slideLayout1.xml" /><Relationship Id="rId2" Type="http://schemas.openxmlformats.org/officeDocument/2006/relationships/image" Target="media/image17.png" /><Relationship Id="rId4" Type="http://schemas.openxmlformats.org/officeDocument/2006/relationships/image" Target="media/image19.png" /><Relationship Id="rId3" Type="http://schemas.openxmlformats.org/officeDocument/2006/relationships/image" Target="media/image18.png" /><Relationship Id="rId5" Type="http://schemas.openxmlformats.org/officeDocument/2006/relationships/image" Target="media/image20.png" /></Relationships>
</file>

<file path=ppt/slides/_rels/slide17.xml.rels><?xml version="1.0" encoding="UTF-8" standalone="yes"?><Relationships xmlns="http://schemas.openxmlformats.org/package/2006/relationships"><Relationship Id="rId4" Type="http://schemas.openxmlformats.org/officeDocument/2006/relationships/image" Target="media/image25.png" /><Relationship Id="rId3" Type="http://schemas.openxmlformats.org/officeDocument/2006/relationships/image" Target="media/image24.png" /><Relationship Id="rId2" Type="http://schemas.openxmlformats.org/officeDocument/2006/relationships/image" Target="media/image23.png" /><Relationship Id="rId0" Type="http://schemas.openxmlformats.org/officeDocument/2006/relationships/slideLayout" Target="../slideLayouts/slideLayout1.xml" /><Relationship Id="rId1" Type="http://schemas.openxmlformats.org/officeDocument/2006/relationships/notesSlide" Target="../notesSlides/notesSlide9.xml" /></Relationships>
</file>

<file path=ppt/slides/_rels/slide18.xml.rels><?xml version="1.0" encoding="UTF-8" standalone="yes"?><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0" Type="http://schemas.openxmlformats.org/officeDocument/2006/relationships/slideLayout" Target="../slideLayouts/slideLayout1.xml" /><Relationship Id="rId1" Type="http://schemas.openxmlformats.org/officeDocument/2006/relationships/notesSlide" Target="../notesSlides/notesSlide10.xml" /></Relationships>
</file>

<file path=ppt/slides/_rels/slide19.xml.rels><?xml version="1.0" encoding="UTF-8" standalone="yes"?><Relationships xmlns="http://schemas.openxmlformats.org/package/2006/relationships"><Relationship Id="rId2" Type="http://schemas.openxmlformats.org/officeDocument/2006/relationships/image" Target="media/image26.png" /><Relationship Id="rId0" Type="http://schemas.openxmlformats.org/officeDocument/2006/relationships/slideLayout" Target="../slideLayouts/slideLayout1.xml" /><Relationship Id="rId1" Type="http://schemas.openxmlformats.org/officeDocument/2006/relationships/notesSlide" Target="../notesSlides/notesSlide11.xml" /></Relationships>
</file>

<file path=ppt/slides/_rels/slide2.xml.rels><?xml version="1.0" encoding="UTF-8" standalone="yes"?><Relationships xmlns="http://schemas.openxmlformats.org/package/2006/relationships"><Relationship Id="rId8" Type="http://schemas.openxmlformats.org/officeDocument/2006/relationships/image" Target="media/image33.png" /><Relationship Id="rId7" Type="http://schemas.openxmlformats.org/officeDocument/2006/relationships/image" Target="media/image32.png" /><Relationship Id="rId6" Type="http://schemas.openxmlformats.org/officeDocument/2006/relationships/image" Target="media/image31.png" /><Relationship Id="rId1" Type="http://schemas.openxmlformats.org/officeDocument/2006/relationships/notesSlide" Target="../notesSlides/notesSlide12.xml" /><Relationship Id="rId4" Type="http://schemas.openxmlformats.org/officeDocument/2006/relationships/image" Target="media/image29.png" /><Relationship Id="rId0" Type="http://schemas.openxmlformats.org/officeDocument/2006/relationships/slideLayout" Target="../slideLayouts/slideLayout1.xml" /><Relationship Id="rId2" Type="http://schemas.openxmlformats.org/officeDocument/2006/relationships/image" Target="media/image27.png" /><Relationship Id="rId3" Type="http://schemas.openxmlformats.org/officeDocument/2006/relationships/image" Target="media/image28.png" /><Relationship Id="rId5" Type="http://schemas.openxmlformats.org/officeDocument/2006/relationships/image" Target="media/image30.png" /></Relationships>
</file>

<file path=ppt/slides/_rels/slide20.xml.rels><?xml version="1.0" encoding="UTF-8" standalone="yes"?><Relationships xmlns="http://schemas.openxmlformats.org/package/2006/relationships"><Relationship Id="rId4" Type="http://schemas.openxmlformats.org/officeDocument/2006/relationships/image" Target="media/image35.png" /><Relationship Id="rId3" Type="http://schemas.openxmlformats.org/officeDocument/2006/relationships/image" Target="media/image34.png" /><Relationship Id="rId2" Type="http://schemas.openxmlformats.org/officeDocument/2006/relationships/image" Target="media/image1.png" /><Relationship Id="rId5" Type="http://schemas.openxmlformats.org/officeDocument/2006/relationships/image" Target="media/image3.png" /><Relationship Id="rId0" Type="http://schemas.openxmlformats.org/officeDocument/2006/relationships/slideLayout" Target="../slideLayouts/slideLayout1.xml" /><Relationship Id="rId1" Type="http://schemas.openxmlformats.org/officeDocument/2006/relationships/notesSlide" Target="../notesSlides/notesSlide13.xml" /></Relationships>
</file>

<file path=ppt/slides/_rels/slide3.xml.rels><?xml version="1.0" encoding="UTF-8" standalone="yes"?><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0" Type="http://schemas.openxmlformats.org/officeDocument/2006/relationships/slideLayout" Target="../slideLayouts/slideLayout1.xml" /><Relationship Id="rId1" Type="http://schemas.openxmlformats.org/officeDocument/2006/relationships/notesSlide" Target="../notesSlides/notesSlide14.xml" /></Relationships>
</file>

<file path=ppt/slides/_rels/slide4.xml.rels><?xml version="1.0" encoding="UTF-8" standalone="yes"?><Relationships xmlns="http://schemas.openxmlformats.org/package/2006/relationships"><Relationship Id="rId5" Type="http://schemas.openxmlformats.org/officeDocument/2006/relationships/image" Target="media/image39.png" /><Relationship Id="rId4" Type="http://schemas.openxmlformats.org/officeDocument/2006/relationships/image" Target="media/image38.png" /><Relationship Id="rId3" Type="http://schemas.openxmlformats.org/officeDocument/2006/relationships/image" Target="media/image37.png" /><Relationship Id="rId2" Type="http://schemas.openxmlformats.org/officeDocument/2006/relationships/image" Target="media/image36.png" /><Relationship Id="rId0" Type="http://schemas.openxmlformats.org/officeDocument/2006/relationships/slideLayout" Target="../slideLayouts/slideLayout1.xml" /><Relationship Id="rId1" Type="http://schemas.openxmlformats.org/officeDocument/2006/relationships/notesSlide" Target="../notesSlides/notesSlide15.xml" /></Relationships>
</file>

<file path=ppt/slides/_rels/slide5.xml.rels><?xml version="1.0" encoding="UTF-8" standalone="yes"?><Relationships xmlns="http://schemas.openxmlformats.org/package/2006/relationships"><Relationship Id="rId6" Type="http://schemas.openxmlformats.org/officeDocument/2006/relationships/image" Target="media/image44.png" /><Relationship Id="rId1" Type="http://schemas.openxmlformats.org/officeDocument/2006/relationships/notesSlide" Target="../notesSlides/notesSlide16.xml" /><Relationship Id="rId2" Type="http://schemas.openxmlformats.org/officeDocument/2006/relationships/image" Target="media/image40.png" /><Relationship Id="rId0" Type="http://schemas.openxmlformats.org/officeDocument/2006/relationships/slideLayout" Target="../slideLayouts/slideLayout1.xml" /><Relationship Id="rId3" Type="http://schemas.openxmlformats.org/officeDocument/2006/relationships/image" Target="media/image41.png" /><Relationship Id="rId4" Type="http://schemas.openxmlformats.org/officeDocument/2006/relationships/image" Target="media/image42.png" /><Relationship Id="rId5" Type="http://schemas.openxmlformats.org/officeDocument/2006/relationships/image" Target="media/image43.png" /></Relationships>
</file>

<file path=ppt/slides/_rels/slide6.xml.rels><?xml version="1.0" encoding="UTF-8" standalone="yes"?><Relationships xmlns="http://schemas.openxmlformats.org/package/2006/relationships"><Relationship Id="rId3" Type="http://schemas.openxmlformats.org/officeDocument/2006/relationships/image" Target="media/image15.png" /><Relationship Id="rId0" Type="http://schemas.openxmlformats.org/officeDocument/2006/relationships/slideLayout" Target="../slideLayouts/slideLayout1.xml" /><Relationship Id="rId2" Type="http://schemas.openxmlformats.org/officeDocument/2006/relationships/image" Target="media/image14.png" /><Relationship Id="rId1" Type="http://schemas.openxmlformats.org/officeDocument/2006/relationships/notesSlide" Target="../notesSlides/notesSlide17.xml" /></Relationships>
</file>

<file path=ppt/slides/_rels/slide7.xml.rels><?xml version="1.0" encoding="UTF-8" standalone="yes"?><Relationships xmlns="http://schemas.openxmlformats.org/package/2006/relationships"><Relationship Id="rId3" Type="http://schemas.openxmlformats.org/officeDocument/2006/relationships/image" Target="media/image46.png" /><Relationship Id="rId0" Type="http://schemas.openxmlformats.org/officeDocument/2006/relationships/slideLayout" Target="../slideLayouts/slideLayout1.xml" /><Relationship Id="rId2" Type="http://schemas.openxmlformats.org/officeDocument/2006/relationships/image" Target="media/image45.png" /><Relationship Id="rId1" Type="http://schemas.openxmlformats.org/officeDocument/2006/relationships/notesSlide" Target="../notesSlides/notesSlide18.xml" /></Relationships>
</file>

<file path=ppt/slides/_rels/slide8.xml.rels><?xml version="1.0" encoding="UTF-8" standalone="yes"?><Relationships xmlns="http://schemas.openxmlformats.org/package/2006/relationships"><Relationship Id="rId2" Type="http://schemas.openxmlformats.org/officeDocument/2006/relationships/image" Target="media/image47.png" /><Relationship Id="rId0" Type="http://schemas.openxmlformats.org/officeDocument/2006/relationships/slideLayout" Target="../slideLayouts/slideLayout1.xml" /><Relationship Id="rId1" Type="http://schemas.openxmlformats.org/officeDocument/2006/relationships/notesSlide" Target="../notesSlides/notesSlide19.xml" /></Relationships>
</file>

<file path=ppt/slides/_rels/slide9.xml.rels><?xml version="1.0" encoding="UTF-8" standalone="yes"?><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0" Type="http://schemas.openxmlformats.org/officeDocument/2006/relationships/slideLayout" Target="../slideLayouts/slideLayout1.xml" /><Relationship Id="rId1" Type="http://schemas.openxmlformats.org/officeDocument/2006/relationships/notesSlide" Target="../notesSlides/notesSlide20.xml" /></Relationships>
</file>

<file path=ppt/slides/slide1.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name="Slide 1">
    <p:bg>
      <p:bgPr>
        <a:solidFill>
          <a:srgbClr val="911C12"/>
        </a:solidFill>
      </p:bgPr>
    </p:bg>
    <p:spTree>
      <p:nvGrpSpPr>
        <p:cNvPr id="1" name=""/>
        <p:cNvGrpSpPr/>
        <p:nvPr/>
      </p:nvGrpSpPr>
      <p:grpSpPr>
        <a:xfrm>
          <a:off x="0" y="0"/>
          <a:ext cx="0" cy="0"/>
          <a:chOff x="0" y="0"/>
          <a:chExt cx="0" cy="0"/>
        </a:xfrm>
      </p:grpSpPr>
      <p:pic>
        <p:nvPicPr>
          <p:cNvPr id="2" name="Image 0" descr="preencoded.png"/>
          <p:cNvPicPr>
            <a:picLocks noChangeAspect="true"/>
          </p:cNvPicPr>
          <p:nvPr/>
        </p:nvPicPr>
        <p:blipFill>
          <a:blip r:embed="rId2">
            <a:alphaModFix amt="100000"/>
            <a:extLst>
              <a:ext uri="">
                <a14:imgProps>
                  <a14:imgLayer>
                    <a14:imgEffect>
                      <a14:brightnessContrast bright="-3000" contrast="-8000"/>
                      <a14:colorTemperature colorTemp="6500"/>
                      <a14:saturation sat="100000"/>
                      <a14:sharpenSoften amount="12000"/>
                    </a14:imgEffect>
                  </a14:imgLayer>
                </a14:imgProps>
              </a:ext>
            </a:extLst>
          </a:blip>
          <a:srcRect l="0" t="26" r="0" b="26"/>
          <a:stretch>
            <a:fillRect/>
          </a:stretch>
        </p:blipFill>
        <p:spPr>
          <a:xfrm>
            <a:off x="0" y="0"/>
            <a:ext cx="9148763" cy="5143500"/>
          </a:xfrm>
          <a:prstGeom prst="rect">
            <a:avLst/>
          </a:prstGeom>
        </p:spPr>
      </p:pic>
      <p:pic>
        <p:nvPicPr>
          <p:cNvPr id="3" name="Image 1" descr="preencoded.png"/>
          <p:cNvPicPr>
            <a:picLocks noChangeAspect="true"/>
          </p:cNvPicPr>
          <p:nvPr/>
        </p:nvPicPr>
        <p:blipFill>
          <a:blip r:embed="rId3"/>
          <a:stretch>
            <a:fillRect/>
          </a:stretch>
        </p:blipFill>
        <p:spPr>
          <a:xfrm>
            <a:off x="8058150" y="661988"/>
            <a:ext cx="642372" cy="268721"/>
          </a:xfrm>
          <a:prstGeom prst="rect">
            <a:avLst/>
          </a:prstGeom>
        </p:spPr>
      </p:pic>
      <p:pic>
        <p:nvPicPr>
          <p:cNvPr id="4" name="Image 2" descr="preencoded.png"/>
          <p:cNvPicPr>
            <a:picLocks noChangeAspect="true"/>
          </p:cNvPicPr>
          <p:nvPr/>
        </p:nvPicPr>
        <p:blipFill>
          <a:blip r:embed="rId4">
            <a:alphaModFix amt="100000"/>
            <a:extLst>
              <a:ext uri="">
                <a14:imgProps>
                  <a14:imgLayer>
                    <a14:imgEffect>
                      <a14:brightnessContrast bright="0" contrast="0"/>
                      <a14:colorTemperature colorTemp="6500"/>
                      <a14:saturation sat="100000"/>
                      <a14:sharpenSoften amount="0"/>
                    </a14:imgEffect>
                  </a14:imgLayer>
                </a14:imgProps>
              </a:ext>
            </a:extLst>
          </a:blip>
          <a:srcRect l="487" t="0" r="487" b="0"/>
          <a:stretch>
            <a:fillRect/>
          </a:stretch>
        </p:blipFill>
        <p:spPr>
          <a:xfrm rot="0">
            <a:off x="519113" y="866775"/>
            <a:ext cx="628650" cy="576263"/>
          </a:xfrm>
          <a:prstGeom prst="rect">
            <a:avLst/>
          </a:prstGeom>
          <a:ln/>
        </p:spPr>
      </p:pic>
      <p:pic>
        <p:nvPicPr>
          <p:cNvPr id="5" name="Image 3" descr="preencoded.png"/>
          <p:cNvPicPr>
            <a:picLocks noChangeAspect="true"/>
          </p:cNvPicPr>
          <p:nvPr/>
        </p:nvPicPr>
        <p:blipFill>
          <a:blip r:embed="rId5"/>
          <a:stretch>
            <a:fillRect/>
          </a:stretch>
        </p:blipFill>
        <p:spPr>
          <a:xfrm>
            <a:off x="681038" y="4162425"/>
            <a:ext cx="9525" cy="471488"/>
          </a:xfrm>
          <a:prstGeom prst="rect">
            <a:avLst/>
          </a:prstGeom>
        </p:spPr>
      </p:pic>
      <p:sp>
        <p:nvSpPr>
          <p:cNvPr id="6" name="Text 0"/>
          <p:cNvSpPr/>
          <p:nvPr/>
        </p:nvSpPr>
        <p:spPr>
          <a:xfrm rot="0">
            <a:off x="519113" y="1462088"/>
            <a:ext cx="3200400" cy="428625"/>
          </a:xfrm>
          <a:prstGeom prst="rect">
            <a:avLst/>
          </a:prstGeom>
          <a:noFill/>
          <a:ln/>
        </p:spPr>
        <p:txBody>
          <a:bodyPr wrap="square" rtlCol="false" anchor="ctr"/>
          <a:lstStyle/>
          <a:p>
            <a:pPr marL="0" indent="0" algn="l">
              <a:lnSpc>
                <a:spcPts val="3360"/>
              </a:lnSpc>
              <a:buNone/>
            </a:pPr>
            <a:r>
              <a:rPr lang="en-US" sz="2400" b="true">
                <a:solidFill>
                  <a:srgbClr val="FCEDCB">
                    <a:alpha val="99000"/>
                  </a:srgbClr>
                </a:solidFill>
                <a:latin typeface="Songti SC"/>
                <a:ea typeface="Songti SC"/>
                <a:cs typeface="Songti SC"/>
              </a:rPr>
              <a:t>牢记宗旨，心系群众</a:t>
            </a:r>
            <a:endParaRPr lang="en-US" sz="2400"/>
          </a:p>
        </p:txBody>
      </p:sp>
      <p:sp>
        <p:nvSpPr>
          <p:cNvPr id="7" name="Text 1"/>
          <p:cNvSpPr/>
          <p:nvPr/>
        </p:nvSpPr>
        <p:spPr>
          <a:xfrm rot="0">
            <a:off x="519113" y="1890713"/>
            <a:ext cx="6172200" cy="1000125"/>
          </a:xfrm>
          <a:prstGeom prst="rect">
            <a:avLst/>
          </a:prstGeom>
          <a:noFill/>
          <a:ln/>
        </p:spPr>
        <p:txBody>
          <a:bodyPr wrap="square" rtlCol="false" anchor="ctr"/>
          <a:lstStyle/>
          <a:p>
            <a:pPr marL="0" indent="0" algn="l">
              <a:lnSpc>
                <a:spcPts val="7875"/>
              </a:lnSpc>
              <a:buNone/>
            </a:pPr>
            <a:r>
              <a:rPr lang="en-US" sz="5625" b="true">
                <a:solidFill>
                  <a:srgbClr val="FCEDCB">
                    <a:alpha val="99000"/>
                  </a:srgbClr>
                </a:solidFill>
                <a:latin typeface="Songti SC"/>
                <a:ea typeface="Songti SC"/>
                <a:cs typeface="Songti SC"/>
              </a:rPr>
              <a:t>党政工作总结汇报</a:t>
            </a:r>
            <a:endParaRPr lang="en-US" sz="5625"/>
          </a:p>
        </p:txBody>
      </p:sp>
      <p:sp>
        <p:nvSpPr>
          <p:cNvPr id="8" name="Text 2"/>
          <p:cNvSpPr/>
          <p:nvPr/>
        </p:nvSpPr>
        <p:spPr>
          <a:xfrm>
            <a:off x="7948613" y="933450"/>
            <a:ext cx="1219200" cy="214313"/>
          </a:xfrm>
          <a:prstGeom prst="rect">
            <a:avLst/>
          </a:prstGeom>
          <a:noFill/>
          <a:ln/>
        </p:spPr>
        <p:txBody>
          <a:bodyPr wrap="square" rtlCol="false" anchor="ctr"/>
          <a:lstStyle/>
          <a:p>
            <a:pPr marL="0" indent="0" algn="l">
              <a:lnSpc>
                <a:spcPts val="1680"/>
              </a:lnSpc>
              <a:buNone/>
            </a:pPr>
            <a:r>
              <a:rPr lang="en-US" sz="1200" b="true" dirty="false">
                <a:solidFill>
                  <a:srgbClr val="FCEDCB">
                    <a:alpha val="99000"/>
                  </a:srgbClr>
                </a:solidFill>
                <a:latin typeface="Songti SC" pitchFamily="34" charset="0"/>
                <a:ea typeface="Songti SC" pitchFamily="34" charset="-122"/>
                <a:cs typeface="Songti SC" pitchFamily="34" charset="-120"/>
              </a:rPr>
              <a:t>建功新时代</a:t>
            </a:r>
            <a:endParaRPr lang="en-US" sz="1200" dirty="false"/>
          </a:p>
        </p:txBody>
      </p:sp>
      <p:sp>
        <p:nvSpPr>
          <p:cNvPr id="9" name="Text 3"/>
          <p:cNvSpPr/>
          <p:nvPr/>
        </p:nvSpPr>
        <p:spPr>
          <a:xfrm>
            <a:off x="8101013" y="466725"/>
            <a:ext cx="1066800" cy="214313"/>
          </a:xfrm>
          <a:prstGeom prst="rect">
            <a:avLst/>
          </a:prstGeom>
          <a:noFill/>
          <a:ln/>
        </p:spPr>
        <p:txBody>
          <a:bodyPr wrap="square" rtlCol="false" anchor="ctr"/>
          <a:lstStyle/>
          <a:p>
            <a:pPr marL="0" indent="0" algn="l">
              <a:lnSpc>
                <a:spcPts val="1680"/>
              </a:lnSpc>
              <a:buNone/>
            </a:pPr>
            <a:r>
              <a:rPr lang="en-US" sz="1200" b="true" dirty="false">
                <a:solidFill>
                  <a:srgbClr val="FCEDCB">
                    <a:alpha val="99000"/>
                  </a:srgbClr>
                </a:solidFill>
                <a:latin typeface="Songti SC" pitchFamily="34" charset="0"/>
                <a:ea typeface="Songti SC" pitchFamily="34" charset="-122"/>
                <a:cs typeface="Songti SC" pitchFamily="34" charset="-120"/>
              </a:rPr>
              <a:t>百年党团</a:t>
            </a:r>
            <a:endParaRPr lang="en-US" sz="1200" dirty="false"/>
          </a:p>
        </p:txBody>
      </p:sp>
      <p:sp>
        <p:nvSpPr>
          <p:cNvPr id="10" name="Text 4"/>
          <p:cNvSpPr/>
          <p:nvPr/>
        </p:nvSpPr>
        <p:spPr>
          <a:xfrm rot="0">
            <a:off x="519113" y="3048000"/>
            <a:ext cx="5505450" cy="266700"/>
          </a:xfrm>
          <a:prstGeom prst="rect">
            <a:avLst/>
          </a:prstGeom>
          <a:noFill/>
          <a:ln/>
        </p:spPr>
        <p:txBody>
          <a:bodyPr wrap="square" rtlCol="false" anchor="ctr"/>
          <a:lstStyle/>
          <a:p>
            <a:pPr marL="0" indent="0" algn="l">
              <a:lnSpc>
                <a:spcPts val="2100"/>
              </a:lnSpc>
              <a:buNone/>
            </a:pPr>
            <a:r>
              <a:rPr lang="en-US" sz="1500" b="true" dirty="false">
                <a:solidFill>
                  <a:srgbClr val="FCEDCB">
                    <a:alpha val="99000"/>
                  </a:srgbClr>
                </a:solidFill>
                <a:latin typeface="Songti SC" pitchFamily="34" charset="0"/>
                <a:ea typeface="Songti SC" pitchFamily="34" charset="-122"/>
                <a:cs typeface="Songti SC" pitchFamily="34" charset="-120"/>
              </a:rPr>
              <a:t>党政工作总结  |  政务单位工作总结  |  工作汇报  |  工作计划</a:t>
            </a:r>
            <a:endParaRPr lang="en-US" sz="1500" dirty="false"/>
          </a:p>
        </p:txBody>
      </p:sp>
      <p:sp>
        <p:nvSpPr>
          <p:cNvPr id="11" name="Text 5"/>
          <p:cNvSpPr/>
          <p:nvPr/>
        </p:nvSpPr>
        <p:spPr>
          <a:xfrm rot="0">
            <a:off x="519113" y="309563"/>
            <a:ext cx="1676400" cy="319088"/>
          </a:xfrm>
          <a:prstGeom prst="rect">
            <a:avLst/>
          </a:prstGeom>
          <a:noFill/>
          <a:ln/>
        </p:spPr>
        <p:txBody>
          <a:bodyPr wrap="square" rtlCol="false" anchor="ctr"/>
          <a:lstStyle/>
          <a:p>
            <a:pPr marL="0" indent="0" algn="l">
              <a:lnSpc>
                <a:spcPts val="2520"/>
              </a:lnSpc>
              <a:buNone/>
            </a:pPr>
            <a:r>
              <a:rPr lang="en-US" sz="1800" b="true">
                <a:solidFill>
                  <a:srgbClr val="FCEDCB">
                    <a:alpha val="99000"/>
                  </a:srgbClr>
                </a:solidFill>
                <a:latin typeface="Songti SC"/>
                <a:ea typeface="Songti SC"/>
                <a:cs typeface="Songti SC"/>
              </a:rPr>
              <a:t>YOU LOGO</a:t>
            </a:r>
            <a:endParaRPr lang="en-US" sz="1800"/>
          </a:p>
        </p:txBody>
      </p:sp>
      <p:sp>
        <p:nvSpPr>
          <p:cNvPr id="12" name="Text 6"/>
          <p:cNvSpPr/>
          <p:nvPr/>
        </p:nvSpPr>
        <p:spPr>
          <a:xfrm>
            <a:off x="790575" y="4162425"/>
            <a:ext cx="1395413" cy="214313"/>
          </a:xfrm>
          <a:prstGeom prst="rect">
            <a:avLst/>
          </a:prstGeom>
          <a:noFill/>
          <a:ln/>
        </p:spPr>
        <p:txBody>
          <a:bodyPr wrap="square" rtlCol="false" anchor="ctr"/>
          <a:lstStyle/>
          <a:p>
            <a:pPr marL="0" indent="0" algn="l">
              <a:lnSpc>
                <a:spcPts val="1680"/>
              </a:lnSpc>
              <a:buNone/>
            </a:pPr>
            <a:r>
              <a:rPr lang="en-US" sz="1200" b="true" dirty="false">
                <a:solidFill>
                  <a:srgbClr val="FCEDCB">
                    <a:alpha val="99000"/>
                  </a:srgbClr>
                </a:solidFill>
                <a:latin typeface="Songti SC" pitchFamily="34" charset="0"/>
                <a:ea typeface="Songti SC" pitchFamily="34" charset="-122"/>
                <a:cs typeface="Songti SC" pitchFamily="34" charset="-120"/>
              </a:rPr>
              <a:t>汇报人：XXX</a:t>
            </a:r>
            <a:endParaRPr lang="en-US" sz="1200" dirty="false"/>
          </a:p>
        </p:txBody>
      </p:sp>
      <p:sp>
        <p:nvSpPr>
          <p:cNvPr id="13" name="Text 7"/>
          <p:cNvSpPr/>
          <p:nvPr/>
        </p:nvSpPr>
        <p:spPr>
          <a:xfrm>
            <a:off x="790575" y="4471988"/>
            <a:ext cx="1552575" cy="214313"/>
          </a:xfrm>
          <a:prstGeom prst="rect">
            <a:avLst/>
          </a:prstGeom>
          <a:noFill/>
          <a:ln/>
        </p:spPr>
        <p:txBody>
          <a:bodyPr wrap="square" rtlCol="false" anchor="ctr"/>
          <a:lstStyle/>
          <a:p>
            <a:pPr marL="0" indent="0" algn="l">
              <a:lnSpc>
                <a:spcPts val="1680"/>
              </a:lnSpc>
              <a:buNone/>
            </a:pPr>
            <a:r>
              <a:rPr lang="en-US" sz="1200" b="true" dirty="false">
                <a:solidFill>
                  <a:srgbClr val="FCEDCB">
                    <a:alpha val="99000"/>
                  </a:srgbClr>
                </a:solidFill>
                <a:latin typeface="Songti SC" pitchFamily="34" charset="0"/>
                <a:ea typeface="Songti SC" pitchFamily="34" charset="-122"/>
                <a:cs typeface="Songti SC" pitchFamily="34" charset="-120"/>
              </a:rPr>
              <a:t>时间：2025.10.23</a:t>
            </a:r>
            <a:endParaRPr lang="en-US" sz="1200" dirty="false"/>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name="Slide 10">
    <p:bg>
      <p:bgPr>
        <a:solidFill>
          <a:srgbClr val="cc1a0c">
            <a:alpha val="100000"/>
          </a:srgbClr>
        </a:solidFill>
      </p:bgPr>
    </p:bg>
    <p:spTree>
      <p:nvGrpSpPr>
        <p:cNvPr id="14" name=""/>
        <p:cNvGrpSpPr/>
        <p:nvPr/>
      </p:nvGrpSpPr>
      <p:grpSpPr>
        <a:xfrm>
          <a:off x="0" y="0"/>
          <a:ext cx="0" cy="0"/>
          <a:chOff x="0" y="0"/>
          <a:chExt cx="0" cy="0"/>
        </a:xfrm>
      </p:grpSpPr>
      <p:sp>
        <p:nvSpPr>
          <p:cNvPr id="15" name="Shape 0"/>
          <p:cNvSpPr/>
          <p:nvPr/>
        </p:nvSpPr>
        <p:spPr>
          <a:xfrm>
            <a:off x="6591300" y="1314450"/>
            <a:ext cx="1804988" cy="3429000"/>
          </a:xfrm>
          <a:prstGeom prst="rect">
            <a:avLst/>
          </a:prstGeom>
          <a:solidFill>
            <a:srgbClr val="FCEDCB"/>
          </a:solidFill>
          <a:ln/>
        </p:spPr>
        <p:txBody>
          <a:bodyPr/>
          <a:p/>
        </p:txBody>
      </p:sp>
      <p:sp>
        <p:nvSpPr>
          <p:cNvPr id="16" name="Shape 1"/>
          <p:cNvSpPr/>
          <p:nvPr/>
        </p:nvSpPr>
        <p:spPr>
          <a:xfrm rot="5400000">
            <a:off x="8091488" y="1528763"/>
            <a:ext cx="87630" cy="87630"/>
          </a:xfrm>
          <a:prstGeom prst="triangle">
            <a:avLst/>
          </a:prstGeom>
          <a:solidFill>
            <a:srgbClr val="9C0600"/>
          </a:solidFill>
          <a:ln/>
        </p:spPr>
        <p:txBody>
          <a:bodyPr/>
          <a:p/>
        </p:txBody>
      </p:sp>
      <p:sp>
        <p:nvSpPr>
          <p:cNvPr id="17" name="Shape 2"/>
          <p:cNvSpPr/>
          <p:nvPr/>
        </p:nvSpPr>
        <p:spPr>
          <a:xfrm rot="5400000">
            <a:off x="8167688" y="1528763"/>
            <a:ext cx="87630" cy="87630"/>
          </a:xfrm>
          <a:prstGeom prst="triangle">
            <a:avLst/>
          </a:prstGeom>
          <a:solidFill>
            <a:srgbClr val="9C0600"/>
          </a:solidFill>
          <a:ln/>
        </p:spPr>
        <p:txBody>
          <a:bodyPr/>
          <a:p/>
        </p:txBody>
      </p:sp>
      <p:sp>
        <p:nvSpPr>
          <p:cNvPr id="18" name="Shape 3"/>
          <p:cNvSpPr/>
          <p:nvPr/>
        </p:nvSpPr>
        <p:spPr>
          <a:xfrm>
            <a:off x="4643438" y="1314450"/>
            <a:ext cx="1804988" cy="3429000"/>
          </a:xfrm>
          <a:prstGeom prst="rect">
            <a:avLst/>
          </a:prstGeom>
          <a:solidFill>
            <a:srgbClr val="FCEDCB"/>
          </a:solidFill>
          <a:ln/>
        </p:spPr>
        <p:txBody>
          <a:bodyPr/>
          <a:p/>
        </p:txBody>
      </p:sp>
      <p:sp>
        <p:nvSpPr>
          <p:cNvPr id="19" name="Shape 4"/>
          <p:cNvSpPr/>
          <p:nvPr/>
        </p:nvSpPr>
        <p:spPr>
          <a:xfrm rot="5400000">
            <a:off x="6143625" y="1528763"/>
            <a:ext cx="87630" cy="87630"/>
          </a:xfrm>
          <a:prstGeom prst="triangle">
            <a:avLst/>
          </a:prstGeom>
          <a:solidFill>
            <a:srgbClr val="9C0600"/>
          </a:solidFill>
          <a:ln/>
        </p:spPr>
        <p:txBody>
          <a:bodyPr/>
          <a:p/>
        </p:txBody>
      </p:sp>
      <p:sp>
        <p:nvSpPr>
          <p:cNvPr id="20" name="Shape 5"/>
          <p:cNvSpPr/>
          <p:nvPr/>
        </p:nvSpPr>
        <p:spPr>
          <a:xfrm rot="5400000">
            <a:off x="6219825" y="1528763"/>
            <a:ext cx="87630" cy="87630"/>
          </a:xfrm>
          <a:prstGeom prst="triangle">
            <a:avLst/>
          </a:prstGeom>
          <a:solidFill>
            <a:srgbClr val="9C0600"/>
          </a:solidFill>
          <a:ln/>
        </p:spPr>
        <p:txBody>
          <a:bodyPr/>
          <a:p/>
        </p:txBody>
      </p:sp>
      <p:sp>
        <p:nvSpPr>
          <p:cNvPr id="21" name="Shape 6"/>
          <p:cNvSpPr/>
          <p:nvPr/>
        </p:nvSpPr>
        <p:spPr>
          <a:xfrm>
            <a:off x="2695575" y="1314450"/>
            <a:ext cx="1804988" cy="3429000"/>
          </a:xfrm>
          <a:prstGeom prst="rect">
            <a:avLst/>
          </a:prstGeom>
          <a:solidFill>
            <a:srgbClr val="FCEDCB"/>
          </a:solidFill>
          <a:ln/>
        </p:spPr>
        <p:txBody>
          <a:bodyPr/>
          <a:p/>
        </p:txBody>
      </p:sp>
      <p:sp>
        <p:nvSpPr>
          <p:cNvPr id="22" name="Shape 7"/>
          <p:cNvSpPr/>
          <p:nvPr/>
        </p:nvSpPr>
        <p:spPr>
          <a:xfrm rot="5400000">
            <a:off x="4195763" y="1528763"/>
            <a:ext cx="87630" cy="87630"/>
          </a:xfrm>
          <a:prstGeom prst="triangle">
            <a:avLst/>
          </a:prstGeom>
          <a:solidFill>
            <a:srgbClr val="9C0600"/>
          </a:solidFill>
          <a:ln/>
        </p:spPr>
        <p:txBody>
          <a:bodyPr/>
          <a:p/>
        </p:txBody>
      </p:sp>
      <p:sp>
        <p:nvSpPr>
          <p:cNvPr id="23" name="Shape 8"/>
          <p:cNvSpPr/>
          <p:nvPr/>
        </p:nvSpPr>
        <p:spPr>
          <a:xfrm rot="5400000">
            <a:off x="4271963" y="1528763"/>
            <a:ext cx="87630" cy="87630"/>
          </a:xfrm>
          <a:prstGeom prst="triangle">
            <a:avLst/>
          </a:prstGeom>
          <a:solidFill>
            <a:srgbClr val="9C0600"/>
          </a:solidFill>
          <a:ln/>
        </p:spPr>
        <p:txBody>
          <a:bodyPr/>
          <a:p/>
        </p:txBody>
      </p:sp>
      <p:sp>
        <p:nvSpPr>
          <p:cNvPr id="24" name="Shape 9"/>
          <p:cNvSpPr/>
          <p:nvPr/>
        </p:nvSpPr>
        <p:spPr>
          <a:xfrm>
            <a:off x="747713" y="1314450"/>
            <a:ext cx="1804988" cy="3429000"/>
          </a:xfrm>
          <a:prstGeom prst="rect">
            <a:avLst/>
          </a:prstGeom>
          <a:solidFill>
            <a:srgbClr val="FCEDCB"/>
          </a:solidFill>
          <a:ln/>
        </p:spPr>
        <p:txBody>
          <a:bodyPr/>
          <a:p/>
        </p:txBody>
      </p:sp>
      <p:sp>
        <p:nvSpPr>
          <p:cNvPr id="25" name="Shape 10"/>
          <p:cNvSpPr/>
          <p:nvPr/>
        </p:nvSpPr>
        <p:spPr>
          <a:xfrm rot="5400000">
            <a:off x="2247900" y="1528763"/>
            <a:ext cx="87630" cy="87630"/>
          </a:xfrm>
          <a:prstGeom prst="triangle">
            <a:avLst/>
          </a:prstGeom>
          <a:solidFill>
            <a:srgbClr val="9C0600"/>
          </a:solidFill>
          <a:ln/>
        </p:spPr>
        <p:txBody>
          <a:bodyPr/>
          <a:p/>
        </p:txBody>
      </p:sp>
      <p:sp>
        <p:nvSpPr>
          <p:cNvPr id="26" name="Shape 11"/>
          <p:cNvSpPr/>
          <p:nvPr/>
        </p:nvSpPr>
        <p:spPr>
          <a:xfrm rot="5400000">
            <a:off x="2324100" y="1528763"/>
            <a:ext cx="87630" cy="87630"/>
          </a:xfrm>
          <a:prstGeom prst="triangle">
            <a:avLst/>
          </a:prstGeom>
          <a:solidFill>
            <a:srgbClr val="9C0600"/>
          </a:solidFill>
          <a:ln/>
        </p:spPr>
        <p:txBody>
          <a:bodyPr/>
          <a:p/>
        </p:txBody>
      </p:sp>
      <p:pic>
        <p:nvPicPr>
          <p:cNvPr id="27" name="Image 0" descr="preencoded.png"/>
          <p:cNvPicPr>
            <a:picLocks noChangeAspect="true"/>
          </p:cNvPicPr>
          <p:nvPr/>
        </p:nvPicPr>
        <p:blipFill>
          <a:blip r:embed="rId2"/>
          <a:stretch>
            <a:fillRect/>
          </a:stretch>
        </p:blipFill>
        <p:spPr>
          <a:xfrm>
            <a:off x="6753225" y="3300413"/>
            <a:ext cx="1481138" cy="1138238"/>
          </a:xfrm>
          <a:prstGeom prst="rect">
            <a:avLst/>
          </a:prstGeom>
        </p:spPr>
      </p:pic>
      <p:pic>
        <p:nvPicPr>
          <p:cNvPr id="28" name="Image 1" descr="preencoded.png"/>
          <p:cNvPicPr>
            <a:picLocks noChangeAspect="true"/>
          </p:cNvPicPr>
          <p:nvPr/>
        </p:nvPicPr>
        <p:blipFill>
          <a:blip r:embed="rId3"/>
          <a:stretch>
            <a:fillRect/>
          </a:stretch>
        </p:blipFill>
        <p:spPr>
          <a:xfrm>
            <a:off x="4805363" y="3300413"/>
            <a:ext cx="1481138" cy="1138238"/>
          </a:xfrm>
          <a:prstGeom prst="rect">
            <a:avLst/>
          </a:prstGeom>
        </p:spPr>
      </p:pic>
      <p:pic>
        <p:nvPicPr>
          <p:cNvPr id="29" name="Image 2" descr="preencoded.png"/>
          <p:cNvPicPr>
            <a:picLocks noChangeAspect="true"/>
          </p:cNvPicPr>
          <p:nvPr/>
        </p:nvPicPr>
        <p:blipFill>
          <a:blip r:embed="rId4"/>
          <a:stretch>
            <a:fillRect/>
          </a:stretch>
        </p:blipFill>
        <p:spPr>
          <a:xfrm>
            <a:off x="2857500" y="3300413"/>
            <a:ext cx="1481138" cy="1138238"/>
          </a:xfrm>
          <a:prstGeom prst="rect">
            <a:avLst/>
          </a:prstGeom>
        </p:spPr>
      </p:pic>
      <p:pic>
        <p:nvPicPr>
          <p:cNvPr id="30" name="Image 3" descr="preencoded.png"/>
          <p:cNvPicPr>
            <a:picLocks noChangeAspect="true"/>
          </p:cNvPicPr>
          <p:nvPr/>
        </p:nvPicPr>
        <p:blipFill>
          <a:blip r:embed="rId5"/>
          <a:stretch>
            <a:fillRect/>
          </a:stretch>
        </p:blipFill>
        <p:spPr>
          <a:xfrm>
            <a:off x="909638" y="3300413"/>
            <a:ext cx="1481138" cy="1138238"/>
          </a:xfrm>
          <a:prstGeom prst="rect">
            <a:avLst/>
          </a:prstGeom>
        </p:spPr>
      </p:pic>
      <p:sp>
        <p:nvSpPr>
          <p:cNvPr id="31" name="Text 12"/>
          <p:cNvSpPr/>
          <p:nvPr/>
        </p:nvSpPr>
        <p:spPr>
          <a:xfrm>
            <a:off x="385763" y="235744"/>
            <a:ext cx="8448667" cy="381001"/>
          </a:xfrm>
          <a:prstGeom prst="rect">
            <a:avLst/>
          </a:prstGeom>
          <a:noFill/>
          <a:ln/>
        </p:spPr>
        <p:txBody>
          <a:bodyPr wrap="square" rtlCol="false" anchor="ctr"/>
          <a:lstStyle/>
          <a:p>
            <a:pPr marL="0" indent="0" algn="l">
              <a:lnSpc>
                <a:spcPts val="3150"/>
              </a:lnSpc>
              <a:buNone/>
            </a:pPr>
            <a:r>
              <a:rPr lang="en-US" sz="2250" dirty="false">
                <a:solidFill>
                  <a:srgbClr val="FCEDCB">
                    <a:alpha val="99000"/>
                  </a:srgbClr>
                </a:solidFill>
                <a:latin typeface="Songti SC" pitchFamily="34" charset="0"/>
                <a:ea typeface="Songti SC" pitchFamily="34" charset="-122"/>
                <a:cs typeface="Songti SC" pitchFamily="34" charset="-120"/>
              </a:rPr>
              <a:t>存在问题形势分析</a:t>
            </a:r>
            <a:endParaRPr lang="en-US" sz="2250" dirty="false"/>
          </a:p>
        </p:txBody>
      </p:sp>
      <p:sp>
        <p:nvSpPr>
          <p:cNvPr id="32" name="Text 13"/>
          <p:cNvSpPr/>
          <p:nvPr/>
        </p:nvSpPr>
        <p:spPr>
          <a:xfrm>
            <a:off x="385763" y="595396"/>
            <a:ext cx="1392556" cy="306706"/>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此处小标题</a:t>
            </a:r>
            <a:endParaRPr lang="en-US" sz="900" dirty="false"/>
          </a:p>
        </p:txBody>
      </p:sp>
      <p:sp>
        <p:nvSpPr>
          <p:cNvPr id="33" name="Text 14"/>
          <p:cNvSpPr/>
          <p:nvPr/>
        </p:nvSpPr>
        <p:spPr>
          <a:xfrm>
            <a:off x="6774656" y="4567238"/>
            <a:ext cx="693420" cy="76201"/>
          </a:xfrm>
          <a:prstGeom prst="rect">
            <a:avLst/>
          </a:prstGeom>
          <a:noFill/>
          <a:ln/>
        </p:spPr>
        <p:txBody>
          <a:bodyPr wrap="square" rtlCol="false" anchor="ctr"/>
          <a:lstStyle/>
          <a:p>
            <a:pPr marL="0" indent="0" algn="l">
              <a:lnSpc>
                <a:spcPts val="588"/>
              </a:lnSpc>
              <a:buNone/>
            </a:pPr>
            <a:r>
              <a:rPr lang="en-US" sz="420" dirty="false">
                <a:solidFill>
                  <a:srgbClr val="9C0600">
                    <a:alpha val="99000"/>
                  </a:srgbClr>
                </a:solidFill>
                <a:latin typeface="Songti SC" pitchFamily="34" charset="0"/>
                <a:ea typeface="Songti SC" pitchFamily="34" charset="-122"/>
                <a:cs typeface="Songti SC" pitchFamily="34" charset="-120"/>
              </a:rPr>
              <a:t>DESGIN</a:t>
            </a:r>
            <a:endParaRPr lang="en-US" sz="420" dirty="false"/>
          </a:p>
        </p:txBody>
      </p:sp>
      <p:sp>
        <p:nvSpPr>
          <p:cNvPr id="34" name="Text 15"/>
          <p:cNvSpPr/>
          <p:nvPr/>
        </p:nvSpPr>
        <p:spPr>
          <a:xfrm>
            <a:off x="6774656" y="1524028"/>
            <a:ext cx="933451" cy="419101"/>
          </a:xfrm>
          <a:prstGeom prst="rect">
            <a:avLst/>
          </a:prstGeom>
          <a:noFill/>
          <a:ln/>
        </p:spPr>
        <p:txBody>
          <a:bodyPr wrap="square" rtlCol="false" anchor="ctr"/>
          <a:lstStyle/>
          <a:p>
            <a:pPr marL="0" indent="0" algn="l">
              <a:lnSpc>
                <a:spcPts val="3948"/>
              </a:lnSpc>
              <a:buNone/>
            </a:pPr>
            <a:r>
              <a:rPr lang="en-US" sz="2820" b="true" dirty="false">
                <a:solidFill>
                  <a:srgbClr val="9C0600">
                    <a:alpha val="99000"/>
                  </a:srgbClr>
                </a:solidFill>
                <a:latin typeface="Songti SC" pitchFamily="34" charset="0"/>
                <a:ea typeface="Songti SC" pitchFamily="34" charset="-122"/>
                <a:cs typeface="Songti SC" pitchFamily="34" charset="-120"/>
              </a:rPr>
              <a:t>04</a:t>
            </a:r>
            <a:endParaRPr lang="en-US" sz="2820" dirty="false"/>
          </a:p>
        </p:txBody>
      </p:sp>
      <p:sp>
        <p:nvSpPr>
          <p:cNvPr id="35" name="Text 16"/>
          <p:cNvSpPr/>
          <p:nvPr/>
        </p:nvSpPr>
        <p:spPr>
          <a:xfrm>
            <a:off x="6774656" y="2126084"/>
            <a:ext cx="1757680" cy="335281"/>
          </a:xfrm>
          <a:prstGeom prst="rect">
            <a:avLst/>
          </a:prstGeom>
          <a:noFill/>
          <a:ln/>
        </p:spPr>
        <p:txBody>
          <a:bodyPr wrap="square" rtlCol="false" anchor="ctr"/>
          <a:lstStyle/>
          <a:p>
            <a:pPr marL="0" indent="0" algn="l">
              <a:lnSpc>
                <a:spcPts val="2604"/>
              </a:lnSpc>
              <a:buNone/>
            </a:pPr>
            <a:r>
              <a:rPr lang="en-US" sz="1860" b="true" dirty="false">
                <a:solidFill>
                  <a:srgbClr val="9C0600">
                    <a:alpha val="99000"/>
                  </a:srgbClr>
                </a:solidFill>
                <a:latin typeface="Songti SC" pitchFamily="34" charset="0"/>
                <a:ea typeface="Songti SC" pitchFamily="34" charset="-122"/>
                <a:cs typeface="Songti SC" pitchFamily="34" charset="-120"/>
              </a:rPr>
              <a:t>大标题内容</a:t>
            </a:r>
            <a:endParaRPr lang="en-US" sz="1860" dirty="false"/>
          </a:p>
        </p:txBody>
      </p:sp>
      <p:sp>
        <p:nvSpPr>
          <p:cNvPr id="36" name="Text 17"/>
          <p:cNvSpPr/>
          <p:nvPr/>
        </p:nvSpPr>
        <p:spPr>
          <a:xfrm>
            <a:off x="6774656" y="2469021"/>
            <a:ext cx="897891" cy="99061"/>
          </a:xfrm>
          <a:prstGeom prst="rect">
            <a:avLst/>
          </a:prstGeom>
          <a:noFill/>
          <a:ln/>
        </p:spPr>
        <p:txBody>
          <a:bodyPr wrap="square" rtlCol="false" anchor="ctr"/>
          <a:lstStyle/>
          <a:p>
            <a:pPr marL="0" indent="0" algn="l">
              <a:lnSpc>
                <a:spcPts val="756"/>
              </a:lnSpc>
              <a:buNone/>
            </a:pPr>
            <a:r>
              <a:rPr lang="en-US" sz="540" dirty="false">
                <a:solidFill>
                  <a:srgbClr val="9C0600">
                    <a:alpha val="99000"/>
                  </a:srgbClr>
                </a:solidFill>
                <a:latin typeface="Songti SC" pitchFamily="34" charset="0"/>
                <a:ea typeface="Songti SC" pitchFamily="34" charset="-122"/>
                <a:cs typeface="Songti SC" pitchFamily="34" charset="-120"/>
              </a:rPr>
              <a:t>TEXT TEXT</a:t>
            </a:r>
            <a:endParaRPr lang="en-US" sz="540" dirty="false"/>
          </a:p>
        </p:txBody>
      </p:sp>
      <p:sp>
        <p:nvSpPr>
          <p:cNvPr id="37" name="Text 18"/>
          <p:cNvSpPr/>
          <p:nvPr/>
        </p:nvSpPr>
        <p:spPr>
          <a:xfrm>
            <a:off x="4826794" y="4567238"/>
            <a:ext cx="693420" cy="76201"/>
          </a:xfrm>
          <a:prstGeom prst="rect">
            <a:avLst/>
          </a:prstGeom>
          <a:noFill/>
          <a:ln/>
        </p:spPr>
        <p:txBody>
          <a:bodyPr wrap="square" rtlCol="false" anchor="ctr"/>
          <a:lstStyle/>
          <a:p>
            <a:pPr marL="0" indent="0" algn="l">
              <a:lnSpc>
                <a:spcPts val="588"/>
              </a:lnSpc>
              <a:buNone/>
            </a:pPr>
            <a:r>
              <a:rPr lang="en-US" sz="420" dirty="false">
                <a:solidFill>
                  <a:srgbClr val="9C0600">
                    <a:alpha val="99000"/>
                  </a:srgbClr>
                </a:solidFill>
                <a:latin typeface="Songti SC" pitchFamily="34" charset="0"/>
                <a:ea typeface="Songti SC" pitchFamily="34" charset="-122"/>
                <a:cs typeface="Songti SC" pitchFamily="34" charset="-120"/>
              </a:rPr>
              <a:t>DESGIN</a:t>
            </a:r>
            <a:endParaRPr lang="en-US" sz="420" dirty="false"/>
          </a:p>
        </p:txBody>
      </p:sp>
      <p:sp>
        <p:nvSpPr>
          <p:cNvPr id="38" name="Text 19"/>
          <p:cNvSpPr/>
          <p:nvPr/>
        </p:nvSpPr>
        <p:spPr>
          <a:xfrm>
            <a:off x="4826794" y="1524028"/>
            <a:ext cx="933451" cy="419101"/>
          </a:xfrm>
          <a:prstGeom prst="rect">
            <a:avLst/>
          </a:prstGeom>
          <a:noFill/>
          <a:ln/>
        </p:spPr>
        <p:txBody>
          <a:bodyPr wrap="square" rtlCol="false" anchor="ctr"/>
          <a:lstStyle/>
          <a:p>
            <a:pPr marL="0" indent="0" algn="l">
              <a:lnSpc>
                <a:spcPts val="3948"/>
              </a:lnSpc>
              <a:buNone/>
            </a:pPr>
            <a:r>
              <a:rPr lang="en-US" sz="2820" b="true" dirty="false">
                <a:solidFill>
                  <a:srgbClr val="9C0600">
                    <a:alpha val="99000"/>
                  </a:srgbClr>
                </a:solidFill>
                <a:latin typeface="Songti SC" pitchFamily="34" charset="0"/>
                <a:ea typeface="Songti SC" pitchFamily="34" charset="-122"/>
                <a:cs typeface="Songti SC" pitchFamily="34" charset="-120"/>
              </a:rPr>
              <a:t>03</a:t>
            </a:r>
            <a:endParaRPr lang="en-US" sz="2820" dirty="false"/>
          </a:p>
        </p:txBody>
      </p:sp>
      <p:sp>
        <p:nvSpPr>
          <p:cNvPr id="39" name="Text 20"/>
          <p:cNvSpPr/>
          <p:nvPr/>
        </p:nvSpPr>
        <p:spPr>
          <a:xfrm>
            <a:off x="4826794" y="2126084"/>
            <a:ext cx="1757680" cy="335281"/>
          </a:xfrm>
          <a:prstGeom prst="rect">
            <a:avLst/>
          </a:prstGeom>
          <a:noFill/>
          <a:ln/>
        </p:spPr>
        <p:txBody>
          <a:bodyPr wrap="square" rtlCol="false" anchor="ctr"/>
          <a:lstStyle/>
          <a:p>
            <a:pPr marL="0" indent="0" algn="l">
              <a:lnSpc>
                <a:spcPts val="2604"/>
              </a:lnSpc>
              <a:buNone/>
            </a:pPr>
            <a:r>
              <a:rPr lang="en-US" sz="1860" b="true" dirty="false">
                <a:solidFill>
                  <a:srgbClr val="9C0600">
                    <a:alpha val="99000"/>
                  </a:srgbClr>
                </a:solidFill>
                <a:latin typeface="Songti SC" pitchFamily="34" charset="0"/>
                <a:ea typeface="Songti SC" pitchFamily="34" charset="-122"/>
                <a:cs typeface="Songti SC" pitchFamily="34" charset="-120"/>
              </a:rPr>
              <a:t>大标题内容</a:t>
            </a:r>
            <a:endParaRPr lang="en-US" sz="1860" dirty="false"/>
          </a:p>
        </p:txBody>
      </p:sp>
      <p:sp>
        <p:nvSpPr>
          <p:cNvPr id="40" name="Text 21"/>
          <p:cNvSpPr/>
          <p:nvPr/>
        </p:nvSpPr>
        <p:spPr>
          <a:xfrm>
            <a:off x="4826794" y="2469021"/>
            <a:ext cx="897891" cy="99061"/>
          </a:xfrm>
          <a:prstGeom prst="rect">
            <a:avLst/>
          </a:prstGeom>
          <a:noFill/>
          <a:ln/>
        </p:spPr>
        <p:txBody>
          <a:bodyPr wrap="square" rtlCol="false" anchor="ctr"/>
          <a:lstStyle/>
          <a:p>
            <a:pPr marL="0" indent="0" algn="l">
              <a:lnSpc>
                <a:spcPts val="756"/>
              </a:lnSpc>
              <a:buNone/>
            </a:pPr>
            <a:r>
              <a:rPr lang="en-US" sz="540" dirty="false">
                <a:solidFill>
                  <a:srgbClr val="9C0600">
                    <a:alpha val="99000"/>
                  </a:srgbClr>
                </a:solidFill>
                <a:latin typeface="Songti SC" pitchFamily="34" charset="0"/>
                <a:ea typeface="Songti SC" pitchFamily="34" charset="-122"/>
                <a:cs typeface="Songti SC" pitchFamily="34" charset="-120"/>
              </a:rPr>
              <a:t>TEXT TEXT</a:t>
            </a:r>
            <a:endParaRPr lang="en-US" sz="540" dirty="false"/>
          </a:p>
        </p:txBody>
      </p:sp>
      <p:sp>
        <p:nvSpPr>
          <p:cNvPr id="41" name="Text 22"/>
          <p:cNvSpPr/>
          <p:nvPr/>
        </p:nvSpPr>
        <p:spPr>
          <a:xfrm>
            <a:off x="2878931" y="4567238"/>
            <a:ext cx="693420" cy="76201"/>
          </a:xfrm>
          <a:prstGeom prst="rect">
            <a:avLst/>
          </a:prstGeom>
          <a:noFill/>
          <a:ln/>
        </p:spPr>
        <p:txBody>
          <a:bodyPr wrap="square" rtlCol="false" anchor="ctr"/>
          <a:lstStyle/>
          <a:p>
            <a:pPr marL="0" indent="0" algn="l">
              <a:lnSpc>
                <a:spcPts val="588"/>
              </a:lnSpc>
              <a:buNone/>
            </a:pPr>
            <a:r>
              <a:rPr lang="en-US" sz="420" dirty="false">
                <a:solidFill>
                  <a:srgbClr val="9C0600">
                    <a:alpha val="99000"/>
                  </a:srgbClr>
                </a:solidFill>
                <a:latin typeface="Songti SC" pitchFamily="34" charset="0"/>
                <a:ea typeface="Songti SC" pitchFamily="34" charset="-122"/>
                <a:cs typeface="Songti SC" pitchFamily="34" charset="-120"/>
              </a:rPr>
              <a:t>DESGIN</a:t>
            </a:r>
            <a:endParaRPr lang="en-US" sz="420" dirty="false"/>
          </a:p>
        </p:txBody>
      </p:sp>
      <p:sp>
        <p:nvSpPr>
          <p:cNvPr id="42" name="Text 23"/>
          <p:cNvSpPr/>
          <p:nvPr/>
        </p:nvSpPr>
        <p:spPr>
          <a:xfrm>
            <a:off x="2878931" y="1524028"/>
            <a:ext cx="933451" cy="419101"/>
          </a:xfrm>
          <a:prstGeom prst="rect">
            <a:avLst/>
          </a:prstGeom>
          <a:noFill/>
          <a:ln/>
        </p:spPr>
        <p:txBody>
          <a:bodyPr wrap="square" rtlCol="false" anchor="ctr"/>
          <a:lstStyle/>
          <a:p>
            <a:pPr marL="0" indent="0" algn="l">
              <a:lnSpc>
                <a:spcPts val="3948"/>
              </a:lnSpc>
              <a:buNone/>
            </a:pPr>
            <a:r>
              <a:rPr lang="en-US" sz="2820" b="true" dirty="false">
                <a:solidFill>
                  <a:srgbClr val="9C0600">
                    <a:alpha val="99000"/>
                  </a:srgbClr>
                </a:solidFill>
                <a:latin typeface="Songti SC" pitchFamily="34" charset="0"/>
                <a:ea typeface="Songti SC" pitchFamily="34" charset="-122"/>
                <a:cs typeface="Songti SC" pitchFamily="34" charset="-120"/>
              </a:rPr>
              <a:t>02</a:t>
            </a:r>
            <a:endParaRPr lang="en-US" sz="2820" dirty="false"/>
          </a:p>
        </p:txBody>
      </p:sp>
      <p:sp>
        <p:nvSpPr>
          <p:cNvPr id="43" name="Text 24"/>
          <p:cNvSpPr/>
          <p:nvPr/>
        </p:nvSpPr>
        <p:spPr>
          <a:xfrm>
            <a:off x="2878931" y="2126084"/>
            <a:ext cx="1757680" cy="335281"/>
          </a:xfrm>
          <a:prstGeom prst="rect">
            <a:avLst/>
          </a:prstGeom>
          <a:noFill/>
          <a:ln/>
        </p:spPr>
        <p:txBody>
          <a:bodyPr wrap="square" rtlCol="false" anchor="ctr"/>
          <a:lstStyle/>
          <a:p>
            <a:pPr marL="0" indent="0" algn="l">
              <a:lnSpc>
                <a:spcPts val="2604"/>
              </a:lnSpc>
              <a:buNone/>
            </a:pPr>
            <a:r>
              <a:rPr lang="en-US" sz="1860" b="true" dirty="false">
                <a:solidFill>
                  <a:srgbClr val="9C0600">
                    <a:alpha val="99000"/>
                  </a:srgbClr>
                </a:solidFill>
                <a:latin typeface="Songti SC" pitchFamily="34" charset="0"/>
                <a:ea typeface="Songti SC" pitchFamily="34" charset="-122"/>
                <a:cs typeface="Songti SC" pitchFamily="34" charset="-120"/>
              </a:rPr>
              <a:t>大标题内容</a:t>
            </a:r>
            <a:endParaRPr lang="en-US" sz="1860" dirty="false"/>
          </a:p>
        </p:txBody>
      </p:sp>
      <p:sp>
        <p:nvSpPr>
          <p:cNvPr id="44" name="Text 25"/>
          <p:cNvSpPr/>
          <p:nvPr/>
        </p:nvSpPr>
        <p:spPr>
          <a:xfrm>
            <a:off x="2878931" y="2469021"/>
            <a:ext cx="897891" cy="99061"/>
          </a:xfrm>
          <a:prstGeom prst="rect">
            <a:avLst/>
          </a:prstGeom>
          <a:noFill/>
          <a:ln/>
        </p:spPr>
        <p:txBody>
          <a:bodyPr wrap="square" rtlCol="false" anchor="ctr"/>
          <a:lstStyle/>
          <a:p>
            <a:pPr marL="0" indent="0" algn="l">
              <a:lnSpc>
                <a:spcPts val="756"/>
              </a:lnSpc>
              <a:buNone/>
            </a:pPr>
            <a:r>
              <a:rPr lang="en-US" sz="540" dirty="false">
                <a:solidFill>
                  <a:srgbClr val="9C0600">
                    <a:alpha val="99000"/>
                  </a:srgbClr>
                </a:solidFill>
                <a:latin typeface="Songti SC" pitchFamily="34" charset="0"/>
                <a:ea typeface="Songti SC" pitchFamily="34" charset="-122"/>
                <a:cs typeface="Songti SC" pitchFamily="34" charset="-120"/>
              </a:rPr>
              <a:t>TEXT TEXT</a:t>
            </a:r>
            <a:endParaRPr lang="en-US" sz="540" dirty="false"/>
          </a:p>
        </p:txBody>
      </p:sp>
      <p:sp>
        <p:nvSpPr>
          <p:cNvPr id="45" name="Text 26"/>
          <p:cNvSpPr/>
          <p:nvPr/>
        </p:nvSpPr>
        <p:spPr>
          <a:xfrm>
            <a:off x="931069" y="4567238"/>
            <a:ext cx="693420" cy="76201"/>
          </a:xfrm>
          <a:prstGeom prst="rect">
            <a:avLst/>
          </a:prstGeom>
          <a:noFill/>
          <a:ln/>
        </p:spPr>
        <p:txBody>
          <a:bodyPr wrap="square" rtlCol="false" anchor="ctr"/>
          <a:lstStyle/>
          <a:p>
            <a:pPr marL="0" indent="0" algn="l">
              <a:lnSpc>
                <a:spcPts val="588"/>
              </a:lnSpc>
              <a:buNone/>
            </a:pPr>
            <a:r>
              <a:rPr lang="en-US" sz="420" dirty="false">
                <a:solidFill>
                  <a:srgbClr val="9C0600">
                    <a:alpha val="99000"/>
                  </a:srgbClr>
                </a:solidFill>
                <a:latin typeface="Songti SC" pitchFamily="34" charset="0"/>
                <a:ea typeface="Songti SC" pitchFamily="34" charset="-122"/>
                <a:cs typeface="Songti SC" pitchFamily="34" charset="-120"/>
              </a:rPr>
              <a:t>DESGIN</a:t>
            </a:r>
            <a:endParaRPr lang="en-US" sz="420" dirty="false"/>
          </a:p>
        </p:txBody>
      </p:sp>
      <p:sp>
        <p:nvSpPr>
          <p:cNvPr id="46" name="Text 27"/>
          <p:cNvSpPr/>
          <p:nvPr/>
        </p:nvSpPr>
        <p:spPr>
          <a:xfrm>
            <a:off x="931069" y="1524028"/>
            <a:ext cx="933451" cy="419101"/>
          </a:xfrm>
          <a:prstGeom prst="rect">
            <a:avLst/>
          </a:prstGeom>
          <a:noFill/>
          <a:ln/>
        </p:spPr>
        <p:txBody>
          <a:bodyPr wrap="square" rtlCol="false" anchor="ctr"/>
          <a:lstStyle/>
          <a:p>
            <a:pPr marL="0" indent="0" algn="l">
              <a:lnSpc>
                <a:spcPts val="3948"/>
              </a:lnSpc>
              <a:buNone/>
            </a:pPr>
            <a:r>
              <a:rPr lang="en-US" sz="2820" b="true" dirty="false">
                <a:solidFill>
                  <a:srgbClr val="9C0600">
                    <a:alpha val="99000"/>
                  </a:srgbClr>
                </a:solidFill>
                <a:latin typeface="Songti SC" pitchFamily="34" charset="0"/>
                <a:ea typeface="Songti SC" pitchFamily="34" charset="-122"/>
                <a:cs typeface="Songti SC" pitchFamily="34" charset="-120"/>
              </a:rPr>
              <a:t>01</a:t>
            </a:r>
            <a:endParaRPr lang="en-US" sz="2820" dirty="false"/>
          </a:p>
        </p:txBody>
      </p:sp>
      <p:sp>
        <p:nvSpPr>
          <p:cNvPr id="47" name="Text 28"/>
          <p:cNvSpPr/>
          <p:nvPr/>
        </p:nvSpPr>
        <p:spPr>
          <a:xfrm>
            <a:off x="931069" y="2126084"/>
            <a:ext cx="1757680" cy="335281"/>
          </a:xfrm>
          <a:prstGeom prst="rect">
            <a:avLst/>
          </a:prstGeom>
          <a:noFill/>
          <a:ln/>
        </p:spPr>
        <p:txBody>
          <a:bodyPr wrap="square" rtlCol="false" anchor="ctr"/>
          <a:lstStyle/>
          <a:p>
            <a:pPr marL="0" indent="0" algn="l">
              <a:lnSpc>
                <a:spcPts val="2604"/>
              </a:lnSpc>
              <a:buNone/>
            </a:pPr>
            <a:r>
              <a:rPr lang="en-US" sz="1860" b="true" dirty="false">
                <a:solidFill>
                  <a:srgbClr val="9C0600">
                    <a:alpha val="99000"/>
                  </a:srgbClr>
                </a:solidFill>
                <a:latin typeface="Songti SC" pitchFamily="34" charset="0"/>
                <a:ea typeface="Songti SC" pitchFamily="34" charset="-122"/>
                <a:cs typeface="Songti SC" pitchFamily="34" charset="-120"/>
              </a:rPr>
              <a:t>大标题内容</a:t>
            </a:r>
            <a:endParaRPr lang="en-US" sz="1860" dirty="false"/>
          </a:p>
        </p:txBody>
      </p:sp>
      <p:sp>
        <p:nvSpPr>
          <p:cNvPr id="48" name="Text 29"/>
          <p:cNvSpPr/>
          <p:nvPr/>
        </p:nvSpPr>
        <p:spPr>
          <a:xfrm>
            <a:off x="931069" y="2469021"/>
            <a:ext cx="897891" cy="99061"/>
          </a:xfrm>
          <a:prstGeom prst="rect">
            <a:avLst/>
          </a:prstGeom>
          <a:noFill/>
          <a:ln/>
        </p:spPr>
        <p:txBody>
          <a:bodyPr wrap="square" rtlCol="false" anchor="ctr"/>
          <a:lstStyle/>
          <a:p>
            <a:pPr marL="0" indent="0" algn="l">
              <a:lnSpc>
                <a:spcPts val="756"/>
              </a:lnSpc>
              <a:buNone/>
            </a:pPr>
            <a:r>
              <a:rPr lang="en-US" sz="540" dirty="false">
                <a:solidFill>
                  <a:srgbClr val="9C0600">
                    <a:alpha val="99000"/>
                  </a:srgbClr>
                </a:solidFill>
                <a:latin typeface="Songti SC" pitchFamily="34" charset="0"/>
                <a:ea typeface="Songti SC" pitchFamily="34" charset="-122"/>
                <a:cs typeface="Songti SC" pitchFamily="34" charset="-120"/>
              </a:rPr>
              <a:t>TEXT TEXT</a:t>
            </a:r>
            <a:endParaRPr lang="en-US" sz="540" dirty="false"/>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name="Slide 11">
    <p:bg>
      <p:bgPr>
        <a:solidFill>
          <a:srgbClr val="cc1a0c">
            <a:alpha val="100000"/>
          </a:srgbClr>
        </a:solidFill>
      </p:bgPr>
    </p:bg>
    <p:spTree>
      <p:nvGrpSpPr>
        <p:cNvPr id="49" name=""/>
        <p:cNvGrpSpPr/>
        <p:nvPr/>
      </p:nvGrpSpPr>
      <p:grpSpPr>
        <a:xfrm>
          <a:off x="0" y="0"/>
          <a:ext cx="0" cy="0"/>
          <a:chOff x="0" y="0"/>
          <a:chExt cx="0" cy="0"/>
        </a:xfrm>
      </p:grpSpPr>
      <p:sp>
        <p:nvSpPr>
          <p:cNvPr id="50" name="Shape 0"/>
          <p:cNvSpPr/>
          <p:nvPr/>
        </p:nvSpPr>
        <p:spPr>
          <a:xfrm>
            <a:off x="258366" y="2799159"/>
            <a:ext cx="8489157" cy="0"/>
          </a:xfrm>
          <a:prstGeom prst="rect">
            <a:avLst/>
          </a:prstGeom>
          <a:noFill/>
          <a:ln w="12700">
            <a:solidFill>
              <a:srgbClr val="FCEDCB"/>
            </a:solidFill>
            <a:prstDash val="solid"/>
          </a:ln>
        </p:spPr>
        <p:txBody>
          <a:bodyPr/>
          <a:p/>
        </p:txBody>
      </p:sp>
      <p:sp>
        <p:nvSpPr>
          <p:cNvPr id="51" name="Shape 1"/>
          <p:cNvSpPr/>
          <p:nvPr/>
        </p:nvSpPr>
        <p:spPr>
          <a:xfrm rot="10800000">
            <a:off x="509588" y="2805113"/>
            <a:ext cx="1" cy="1024125"/>
          </a:xfrm>
          <a:prstGeom prst="rect">
            <a:avLst/>
          </a:prstGeom>
          <a:noFill/>
          <a:ln w="12700">
            <a:solidFill>
              <a:srgbClr val="FCEDCB"/>
            </a:solidFill>
            <a:prstDash val="solid"/>
          </a:ln>
        </p:spPr>
        <p:txBody>
          <a:bodyPr/>
          <a:p/>
        </p:txBody>
      </p:sp>
      <p:sp>
        <p:nvSpPr>
          <p:cNvPr id="52" name="Shape 2"/>
          <p:cNvSpPr/>
          <p:nvPr/>
        </p:nvSpPr>
        <p:spPr>
          <a:xfrm rot="10800000">
            <a:off x="3881438" y="2809875"/>
            <a:ext cx="1" cy="1619433"/>
          </a:xfrm>
          <a:prstGeom prst="rect">
            <a:avLst/>
          </a:prstGeom>
          <a:noFill/>
          <a:ln w="12700">
            <a:solidFill>
              <a:srgbClr val="FCEDCB"/>
            </a:solidFill>
            <a:prstDash val="solid"/>
          </a:ln>
        </p:spPr>
        <p:txBody>
          <a:bodyPr/>
          <a:p/>
        </p:txBody>
      </p:sp>
      <p:sp>
        <p:nvSpPr>
          <p:cNvPr id="53" name="Shape 3"/>
          <p:cNvSpPr/>
          <p:nvPr/>
        </p:nvSpPr>
        <p:spPr>
          <a:xfrm rot="10800000">
            <a:off x="7110413" y="2795588"/>
            <a:ext cx="1" cy="1619432"/>
          </a:xfrm>
          <a:prstGeom prst="rect">
            <a:avLst/>
          </a:prstGeom>
          <a:noFill/>
          <a:ln w="3175">
            <a:solidFill>
              <a:srgbClr val="fcedcb">
                <a:alpha val="100000"/>
              </a:srgbClr>
            </a:solidFill>
            <a:prstDash val="solid"/>
          </a:ln>
        </p:spPr>
        <p:txBody>
          <a:bodyPr/>
          <a:p/>
        </p:txBody>
      </p:sp>
      <p:sp>
        <p:nvSpPr>
          <p:cNvPr id="54" name="Shape 4"/>
          <p:cNvSpPr/>
          <p:nvPr/>
        </p:nvSpPr>
        <p:spPr>
          <a:xfrm rot="10800000">
            <a:off x="1528763" y="1376363"/>
            <a:ext cx="1" cy="1417259"/>
          </a:xfrm>
          <a:prstGeom prst="rect">
            <a:avLst/>
          </a:prstGeom>
          <a:noFill/>
          <a:ln w="12700">
            <a:solidFill>
              <a:srgbClr val="FCEDCB"/>
            </a:solidFill>
            <a:prstDash val="solid"/>
          </a:ln>
        </p:spPr>
        <p:txBody>
          <a:bodyPr/>
          <a:p/>
        </p:txBody>
      </p:sp>
      <p:sp>
        <p:nvSpPr>
          <p:cNvPr id="55" name="Shape 5"/>
          <p:cNvSpPr/>
          <p:nvPr/>
        </p:nvSpPr>
        <p:spPr>
          <a:xfrm rot="10800000">
            <a:off x="5229225" y="1376363"/>
            <a:ext cx="1" cy="1417259"/>
          </a:xfrm>
          <a:prstGeom prst="rect">
            <a:avLst/>
          </a:prstGeom>
          <a:noFill/>
          <a:ln w="12700">
            <a:solidFill>
              <a:srgbClr val="FCEDCB"/>
            </a:solidFill>
            <a:prstDash val="solid"/>
          </a:ln>
        </p:spPr>
        <p:txBody>
          <a:bodyPr/>
          <a:p/>
        </p:txBody>
      </p:sp>
      <p:pic>
        <p:nvPicPr>
          <p:cNvPr id="56" name="Image 0" descr="preencoded.png"/>
          <p:cNvPicPr>
            <a:picLocks noChangeAspect="true"/>
          </p:cNvPicPr>
          <p:nvPr/>
        </p:nvPicPr>
        <p:blipFill>
          <a:blip r:embed="rId2"/>
          <a:stretch>
            <a:fillRect/>
          </a:stretch>
        </p:blipFill>
        <p:spPr>
          <a:xfrm>
            <a:off x="514350" y="2803922"/>
            <a:ext cx="1023938" cy="1023938"/>
          </a:xfrm>
          <a:prstGeom prst="rect">
            <a:avLst/>
          </a:prstGeom>
        </p:spPr>
      </p:pic>
      <p:pic>
        <p:nvPicPr>
          <p:cNvPr id="57" name="Image 1" descr="preencoded.png"/>
          <p:cNvPicPr>
            <a:picLocks noChangeAspect="true"/>
          </p:cNvPicPr>
          <p:nvPr/>
        </p:nvPicPr>
        <p:blipFill>
          <a:blip r:embed="rId3"/>
          <a:stretch>
            <a:fillRect/>
          </a:stretch>
        </p:blipFill>
        <p:spPr>
          <a:xfrm>
            <a:off x="1538288" y="1384697"/>
            <a:ext cx="914400" cy="914400"/>
          </a:xfrm>
          <a:prstGeom prst="rect">
            <a:avLst/>
          </a:prstGeom>
        </p:spPr>
      </p:pic>
      <p:pic>
        <p:nvPicPr>
          <p:cNvPr id="58" name="Image 2" descr="preencoded.png"/>
          <p:cNvPicPr>
            <a:picLocks noChangeAspect="true"/>
          </p:cNvPicPr>
          <p:nvPr/>
        </p:nvPicPr>
        <p:blipFill>
          <a:blip r:embed="rId4"/>
          <a:stretch>
            <a:fillRect/>
          </a:stretch>
        </p:blipFill>
        <p:spPr>
          <a:xfrm>
            <a:off x="5233988" y="1384697"/>
            <a:ext cx="914400" cy="914400"/>
          </a:xfrm>
          <a:prstGeom prst="rect">
            <a:avLst/>
          </a:prstGeom>
        </p:spPr>
      </p:pic>
      <p:pic>
        <p:nvPicPr>
          <p:cNvPr id="59" name="Image 3" descr="preencoded.png"/>
          <p:cNvPicPr>
            <a:picLocks noChangeAspect="true"/>
          </p:cNvPicPr>
          <p:nvPr/>
        </p:nvPicPr>
        <p:blipFill>
          <a:blip r:embed="rId5"/>
          <a:stretch>
            <a:fillRect/>
          </a:stretch>
        </p:blipFill>
        <p:spPr>
          <a:xfrm>
            <a:off x="3886200" y="3518297"/>
            <a:ext cx="914400" cy="914400"/>
          </a:xfrm>
          <a:prstGeom prst="rect">
            <a:avLst/>
          </a:prstGeom>
        </p:spPr>
      </p:pic>
      <p:pic>
        <p:nvPicPr>
          <p:cNvPr id="60" name="Image 4" descr="preencoded.png"/>
          <p:cNvPicPr>
            <a:picLocks noChangeAspect="true"/>
          </p:cNvPicPr>
          <p:nvPr/>
        </p:nvPicPr>
        <p:blipFill>
          <a:blip r:embed="rId6"/>
          <a:stretch>
            <a:fillRect/>
          </a:stretch>
        </p:blipFill>
        <p:spPr>
          <a:xfrm>
            <a:off x="7115175" y="2799159"/>
            <a:ext cx="1604963" cy="671513"/>
          </a:xfrm>
          <a:prstGeom prst="rect">
            <a:avLst/>
          </a:prstGeom>
        </p:spPr>
      </p:pic>
      <p:sp>
        <p:nvSpPr>
          <p:cNvPr id="61" name="Text 6"/>
          <p:cNvSpPr/>
          <p:nvPr/>
        </p:nvSpPr>
        <p:spPr>
          <a:xfrm>
            <a:off x="1578332" y="3372036"/>
            <a:ext cx="2069576" cy="548641"/>
          </a:xfrm>
          <a:prstGeom prst="rect">
            <a:avLst/>
          </a:prstGeom>
          <a:noFill/>
          <a:ln/>
        </p:spPr>
        <p:txBody>
          <a:bodyPr wrap="square" rtlCol="false" anchor="ctr"/>
          <a:lstStyle/>
          <a:p>
            <a:pPr marL="0" indent="0" algn="l">
              <a:lnSpc>
                <a:spcPts val="1050"/>
              </a:lnSpc>
              <a:buNone/>
            </a:pPr>
            <a:r>
              <a:rPr lang="en-US" sz="75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750" dirty="false"/>
          </a:p>
        </p:txBody>
      </p:sp>
      <p:sp>
        <p:nvSpPr>
          <p:cNvPr id="62" name="Text 7"/>
          <p:cNvSpPr/>
          <p:nvPr/>
        </p:nvSpPr>
        <p:spPr>
          <a:xfrm>
            <a:off x="1577550" y="3058585"/>
            <a:ext cx="2098146" cy="335280"/>
          </a:xfrm>
          <a:prstGeom prst="rect">
            <a:avLst/>
          </a:prstGeom>
          <a:noFill/>
          <a:ln/>
        </p:spPr>
        <p:txBody>
          <a:bodyPr wrap="square" rtlCol="false" anchor="ctr"/>
          <a:lstStyle/>
          <a:p>
            <a:pPr marL="0" indent="0" algn="l">
              <a:lnSpc>
                <a:spcPts val="2100"/>
              </a:lnSpc>
              <a:buNone/>
            </a:pPr>
            <a:r>
              <a:rPr lang="en-US" sz="1500" b="true" dirty="false">
                <a:solidFill>
                  <a:srgbClr val="FCEDCB">
                    <a:alpha val="99000"/>
                  </a:srgbClr>
                </a:solidFill>
                <a:latin typeface="Songti SC" pitchFamily="34" charset="0"/>
                <a:ea typeface="Songti SC" pitchFamily="34" charset="-122"/>
                <a:cs typeface="Songti SC" pitchFamily="34" charset="-120"/>
              </a:rPr>
              <a:t>分列标题1</a:t>
            </a:r>
            <a:endParaRPr lang="en-US" sz="1500" dirty="false"/>
          </a:p>
        </p:txBody>
      </p:sp>
      <p:sp>
        <p:nvSpPr>
          <p:cNvPr id="63" name="Text 8"/>
          <p:cNvSpPr/>
          <p:nvPr/>
        </p:nvSpPr>
        <p:spPr>
          <a:xfrm>
            <a:off x="4885116" y="3930495"/>
            <a:ext cx="2402934" cy="548640"/>
          </a:xfrm>
          <a:prstGeom prst="rect">
            <a:avLst/>
          </a:prstGeom>
          <a:noFill/>
          <a:ln/>
        </p:spPr>
        <p:txBody>
          <a:bodyPr wrap="square" rtlCol="false" anchor="ctr"/>
          <a:lstStyle/>
          <a:p>
            <a:pPr marL="0" indent="0" algn="l">
              <a:lnSpc>
                <a:spcPts val="1050"/>
              </a:lnSpc>
              <a:buNone/>
            </a:pPr>
            <a:r>
              <a:rPr lang="en-US" sz="75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750" dirty="false"/>
          </a:p>
        </p:txBody>
      </p:sp>
      <p:sp>
        <p:nvSpPr>
          <p:cNvPr id="64" name="Text 9"/>
          <p:cNvSpPr/>
          <p:nvPr/>
        </p:nvSpPr>
        <p:spPr>
          <a:xfrm>
            <a:off x="4885116" y="3546872"/>
            <a:ext cx="2098168" cy="335280"/>
          </a:xfrm>
          <a:prstGeom prst="rect">
            <a:avLst/>
          </a:prstGeom>
          <a:noFill/>
          <a:ln/>
        </p:spPr>
        <p:txBody>
          <a:bodyPr wrap="square" rtlCol="false" anchor="ctr"/>
          <a:lstStyle/>
          <a:p>
            <a:pPr marL="0" indent="0" algn="l">
              <a:lnSpc>
                <a:spcPts val="2100"/>
              </a:lnSpc>
              <a:buNone/>
            </a:pPr>
            <a:r>
              <a:rPr lang="en-US" sz="1500" b="true" dirty="false">
                <a:solidFill>
                  <a:srgbClr val="FCEDCB">
                    <a:alpha val="99000"/>
                  </a:srgbClr>
                </a:solidFill>
                <a:latin typeface="Songti SC" pitchFamily="34" charset="0"/>
                <a:ea typeface="Songti SC" pitchFamily="34" charset="-122"/>
                <a:cs typeface="Songti SC" pitchFamily="34" charset="-120"/>
              </a:rPr>
              <a:t>分列标题3</a:t>
            </a:r>
            <a:endParaRPr lang="en-US" sz="1500" dirty="false"/>
          </a:p>
        </p:txBody>
      </p:sp>
      <p:sp>
        <p:nvSpPr>
          <p:cNvPr id="65" name="Text 10"/>
          <p:cNvSpPr/>
          <p:nvPr/>
        </p:nvSpPr>
        <p:spPr>
          <a:xfrm>
            <a:off x="7163340" y="3922161"/>
            <a:ext cx="2069784" cy="548641"/>
          </a:xfrm>
          <a:prstGeom prst="rect">
            <a:avLst/>
          </a:prstGeom>
          <a:noFill/>
          <a:ln/>
        </p:spPr>
        <p:txBody>
          <a:bodyPr wrap="square" rtlCol="false" anchor="ctr"/>
          <a:lstStyle/>
          <a:p>
            <a:pPr marL="0" indent="0" algn="l">
              <a:lnSpc>
                <a:spcPts val="1050"/>
              </a:lnSpc>
              <a:buNone/>
            </a:pPr>
            <a:r>
              <a:rPr lang="en-US" sz="75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750" dirty="false"/>
          </a:p>
        </p:txBody>
      </p:sp>
      <p:sp>
        <p:nvSpPr>
          <p:cNvPr id="66" name="Text 11"/>
          <p:cNvSpPr/>
          <p:nvPr/>
        </p:nvSpPr>
        <p:spPr>
          <a:xfrm>
            <a:off x="7144699" y="3583577"/>
            <a:ext cx="2098358" cy="335280"/>
          </a:xfrm>
          <a:prstGeom prst="rect">
            <a:avLst/>
          </a:prstGeom>
          <a:noFill/>
          <a:ln/>
        </p:spPr>
        <p:txBody>
          <a:bodyPr wrap="square" rtlCol="false" anchor="ctr"/>
          <a:lstStyle/>
          <a:p>
            <a:pPr marL="0" indent="0" algn="l">
              <a:lnSpc>
                <a:spcPts val="2100"/>
              </a:lnSpc>
              <a:buNone/>
            </a:pPr>
            <a:r>
              <a:rPr lang="en-US" sz="1500" b="true" dirty="false">
                <a:solidFill>
                  <a:srgbClr val="FCEDCB">
                    <a:alpha val="99000"/>
                  </a:srgbClr>
                </a:solidFill>
                <a:latin typeface="Songti SC" pitchFamily="34" charset="0"/>
                <a:ea typeface="Songti SC" pitchFamily="34" charset="-122"/>
                <a:cs typeface="Songti SC" pitchFamily="34" charset="-120"/>
              </a:rPr>
              <a:t>分列标题5</a:t>
            </a:r>
            <a:endParaRPr lang="en-US" sz="1500" dirty="false"/>
          </a:p>
        </p:txBody>
      </p:sp>
      <p:sp>
        <p:nvSpPr>
          <p:cNvPr id="67" name="Text 12"/>
          <p:cNvSpPr/>
          <p:nvPr/>
        </p:nvSpPr>
        <p:spPr>
          <a:xfrm>
            <a:off x="2498694" y="1333500"/>
            <a:ext cx="2069567" cy="548640"/>
          </a:xfrm>
          <a:prstGeom prst="rect">
            <a:avLst/>
          </a:prstGeom>
          <a:noFill/>
          <a:ln/>
        </p:spPr>
        <p:txBody>
          <a:bodyPr wrap="square" rtlCol="false" anchor="ctr"/>
          <a:lstStyle/>
          <a:p>
            <a:pPr marL="0" indent="0" algn="l">
              <a:lnSpc>
                <a:spcPts val="1050"/>
              </a:lnSpc>
              <a:buNone/>
            </a:pPr>
            <a:r>
              <a:rPr lang="en-US" sz="75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750" dirty="false"/>
          </a:p>
        </p:txBody>
      </p:sp>
      <p:sp>
        <p:nvSpPr>
          <p:cNvPr id="68" name="Text 13"/>
          <p:cNvSpPr/>
          <p:nvPr/>
        </p:nvSpPr>
        <p:spPr>
          <a:xfrm>
            <a:off x="2497913" y="2051447"/>
            <a:ext cx="2098139" cy="335281"/>
          </a:xfrm>
          <a:prstGeom prst="rect">
            <a:avLst/>
          </a:prstGeom>
          <a:noFill/>
          <a:ln/>
        </p:spPr>
        <p:txBody>
          <a:bodyPr wrap="square" rtlCol="false" anchor="ctr"/>
          <a:lstStyle/>
          <a:p>
            <a:pPr marL="0" indent="0" algn="l">
              <a:lnSpc>
                <a:spcPts val="2100"/>
              </a:lnSpc>
              <a:buNone/>
            </a:pPr>
            <a:r>
              <a:rPr lang="en-US" sz="1500" b="true" dirty="false">
                <a:solidFill>
                  <a:srgbClr val="FCEDCB">
                    <a:alpha val="99000"/>
                  </a:srgbClr>
                </a:solidFill>
                <a:latin typeface="Songti SC" pitchFamily="34" charset="0"/>
                <a:ea typeface="Songti SC" pitchFamily="34" charset="-122"/>
                <a:cs typeface="Songti SC" pitchFamily="34" charset="-120"/>
              </a:rPr>
              <a:t>分列标题2</a:t>
            </a:r>
            <a:endParaRPr lang="en-US" sz="1500" dirty="false"/>
          </a:p>
        </p:txBody>
      </p:sp>
      <p:sp>
        <p:nvSpPr>
          <p:cNvPr id="69" name="Text 14"/>
          <p:cNvSpPr/>
          <p:nvPr/>
        </p:nvSpPr>
        <p:spPr>
          <a:xfrm>
            <a:off x="6234085" y="1337072"/>
            <a:ext cx="2069576" cy="548640"/>
          </a:xfrm>
          <a:prstGeom prst="rect">
            <a:avLst/>
          </a:prstGeom>
          <a:noFill/>
          <a:ln/>
        </p:spPr>
        <p:txBody>
          <a:bodyPr wrap="square" rtlCol="false" anchor="ctr"/>
          <a:lstStyle/>
          <a:p>
            <a:pPr marL="0" indent="0" algn="l">
              <a:lnSpc>
                <a:spcPts val="1050"/>
              </a:lnSpc>
              <a:buNone/>
            </a:pPr>
            <a:r>
              <a:rPr lang="en-US" sz="75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750" dirty="false"/>
          </a:p>
        </p:txBody>
      </p:sp>
      <p:sp>
        <p:nvSpPr>
          <p:cNvPr id="70" name="Text 15"/>
          <p:cNvSpPr/>
          <p:nvPr/>
        </p:nvSpPr>
        <p:spPr>
          <a:xfrm>
            <a:off x="6234085" y="1981879"/>
            <a:ext cx="2098147" cy="335281"/>
          </a:xfrm>
          <a:prstGeom prst="rect">
            <a:avLst/>
          </a:prstGeom>
          <a:noFill/>
          <a:ln/>
        </p:spPr>
        <p:txBody>
          <a:bodyPr wrap="square" rtlCol="false" anchor="ctr"/>
          <a:lstStyle/>
          <a:p>
            <a:pPr marL="0" indent="0" algn="l">
              <a:lnSpc>
                <a:spcPts val="2100"/>
              </a:lnSpc>
              <a:buNone/>
            </a:pPr>
            <a:r>
              <a:rPr lang="en-US" sz="1500" b="true" dirty="false">
                <a:solidFill>
                  <a:srgbClr val="FCEDCB">
                    <a:alpha val="99000"/>
                  </a:srgbClr>
                </a:solidFill>
                <a:latin typeface="Songti SC" pitchFamily="34" charset="0"/>
                <a:ea typeface="Songti SC" pitchFamily="34" charset="-122"/>
                <a:cs typeface="Songti SC" pitchFamily="34" charset="-120"/>
              </a:rPr>
              <a:t>分列标题4</a:t>
            </a:r>
            <a:endParaRPr lang="en-US" sz="1500" dirty="false"/>
          </a:p>
        </p:txBody>
      </p:sp>
      <p:sp>
        <p:nvSpPr>
          <p:cNvPr id="71" name="Text 16"/>
          <p:cNvSpPr/>
          <p:nvPr/>
        </p:nvSpPr>
        <p:spPr>
          <a:xfrm>
            <a:off x="385763" y="235744"/>
            <a:ext cx="8448667" cy="381001"/>
          </a:xfrm>
          <a:prstGeom prst="rect">
            <a:avLst/>
          </a:prstGeom>
          <a:noFill/>
          <a:ln/>
        </p:spPr>
        <p:txBody>
          <a:bodyPr wrap="square" rtlCol="false" anchor="ctr"/>
          <a:lstStyle/>
          <a:p>
            <a:pPr marL="0" indent="0" algn="l">
              <a:lnSpc>
                <a:spcPts val="3150"/>
              </a:lnSpc>
              <a:buNone/>
            </a:pPr>
            <a:r>
              <a:rPr lang="en-US" sz="2250" b="true" dirty="false">
                <a:solidFill>
                  <a:srgbClr val="FCEDCB">
                    <a:alpha val="99000"/>
                  </a:srgbClr>
                </a:solidFill>
                <a:latin typeface="Songti SC" pitchFamily="34" charset="0"/>
                <a:ea typeface="Songti SC" pitchFamily="34" charset="-122"/>
                <a:cs typeface="Songti SC" pitchFamily="34" charset="-120"/>
              </a:rPr>
              <a:t>存在问题形势分析</a:t>
            </a:r>
            <a:endParaRPr lang="en-US" sz="2250" dirty="false"/>
          </a:p>
        </p:txBody>
      </p:sp>
      <p:sp>
        <p:nvSpPr>
          <p:cNvPr id="72" name="Text 17"/>
          <p:cNvSpPr/>
          <p:nvPr/>
        </p:nvSpPr>
        <p:spPr>
          <a:xfrm>
            <a:off x="385763" y="595396"/>
            <a:ext cx="1392556" cy="306706"/>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此处小标题</a:t>
            </a:r>
            <a:endParaRPr lang="en-US" sz="900" dirty="false"/>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name="Slide 3">
    <p:bg>
      <p:bgPr>
        <a:solidFill>
          <a:srgbClr val="cc1a0c">
            <a:alpha val="100000"/>
          </a:srgbClr>
        </a:solidFill>
      </p:bgPr>
    </p:bg>
    <p:spTree>
      <p:nvGrpSpPr>
        <p:cNvPr id="73" name=""/>
        <p:cNvGrpSpPr/>
        <p:nvPr/>
      </p:nvGrpSpPr>
      <p:grpSpPr>
        <a:xfrm>
          <a:off x="0" y="0"/>
          <a:ext cx="0" cy="0"/>
          <a:chOff x="0" y="0"/>
          <a:chExt cx="0" cy="0"/>
        </a:xfrm>
      </p:grpSpPr>
      <p:pic>
        <p:nvPicPr>
          <p:cNvPr id="74" name="Image 0" descr="preencoded.png"/>
          <p:cNvPicPr>
            <a:picLocks noChangeAspect="true"/>
          </p:cNvPicPr>
          <p:nvPr/>
        </p:nvPicPr>
        <p:blipFill>
          <a:blip r:embed="rId2"/>
          <a:stretch>
            <a:fillRect/>
          </a:stretch>
        </p:blipFill>
        <p:spPr>
          <a:xfrm>
            <a:off x="0" y="0"/>
            <a:ext cx="9144000" cy="5143500"/>
          </a:xfrm>
          <a:prstGeom prst="rect">
            <a:avLst/>
          </a:prstGeom>
        </p:spPr>
      </p:pic>
      <p:pic>
        <p:nvPicPr>
          <p:cNvPr id="75" name="Image 1" descr="preencoded.png"/>
          <p:cNvPicPr>
            <a:picLocks noChangeAspect="true"/>
          </p:cNvPicPr>
          <p:nvPr/>
        </p:nvPicPr>
        <p:blipFill>
          <a:blip r:embed="rId3"/>
          <a:stretch>
            <a:fillRect/>
          </a:stretch>
        </p:blipFill>
        <p:spPr>
          <a:xfrm>
            <a:off x="847725" y="3109913"/>
            <a:ext cx="15240" cy="1528763"/>
          </a:xfrm>
          <a:prstGeom prst="rect">
            <a:avLst/>
          </a:prstGeom>
        </p:spPr>
      </p:pic>
      <p:sp>
        <p:nvSpPr>
          <p:cNvPr id="76" name="Text 2"/>
          <p:cNvSpPr/>
          <p:nvPr/>
        </p:nvSpPr>
        <p:spPr>
          <a:xfrm rot="0" flipH="false" flipV="false">
            <a:off x="1014413" y="3033046"/>
            <a:ext cx="1475639" cy="841249"/>
          </a:xfrm>
          <a:prstGeom prst="rect">
            <a:avLst/>
          </a:prstGeom>
          <a:noFill/>
          <a:ln/>
        </p:spPr>
        <p:txBody>
          <a:bodyPr wrap="square" rtlCol="false" anchor="ctr"/>
          <a:lstStyle/>
          <a:p>
            <a:pPr marL="0" indent="0" algn="l">
              <a:lnSpc>
                <a:spcPts val="8064"/>
              </a:lnSpc>
              <a:buNone/>
            </a:pPr>
            <a:r>
              <a:rPr lang="en-US" sz="5760" b="true">
                <a:solidFill>
                  <a:srgbClr val="FCEDCB">
                    <a:alpha val="99000"/>
                  </a:srgbClr>
                </a:solidFill>
                <a:latin typeface="Songti SC"/>
                <a:ea typeface="Songti SC"/>
                <a:cs typeface="Songti SC"/>
              </a:rPr>
              <a:t>04</a:t>
            </a:r>
            <a:endParaRPr/>
          </a:p>
        </p:txBody>
      </p:sp>
      <p:sp>
        <p:nvSpPr>
          <p:cNvPr id="77" name="Text 3"/>
          <p:cNvSpPr/>
          <p:nvPr/>
        </p:nvSpPr>
        <p:spPr>
          <a:xfrm rot="0" flipH="false" flipV="false">
            <a:off x="1014413" y="3876675"/>
            <a:ext cx="5562598" cy="476250"/>
          </a:xfrm>
          <a:prstGeom prst="rect">
            <a:avLst/>
          </a:prstGeom>
          <a:noFill/>
          <a:ln/>
        </p:spPr>
        <p:txBody>
          <a:bodyPr wrap="square" rtlCol="false" anchor="ctr"/>
          <a:lstStyle/>
          <a:p>
            <a:pPr marL="0" indent="0" algn="l">
              <a:lnSpc>
                <a:spcPts val="6300"/>
              </a:lnSpc>
              <a:buNone/>
            </a:pPr>
            <a:r>
              <a:rPr lang="en-US" sz="4500" b="true">
                <a:solidFill>
                  <a:srgbClr val="FCEDCB">
                    <a:alpha val="99000"/>
                  </a:srgbClr>
                </a:solidFill>
                <a:latin typeface="Songti SC"/>
                <a:ea typeface="Songti SC"/>
                <a:cs typeface="Songti SC"/>
              </a:rPr>
              <a:t>未来工作计划安排</a:t>
            </a:r>
            <a:endParaRPr/>
          </a:p>
        </p:txBody>
      </p:sp>
      <p:sp>
        <p:nvSpPr>
          <p:cNvPr id="78" name="Text 4"/>
          <p:cNvSpPr/>
          <p:nvPr/>
        </p:nvSpPr>
        <p:spPr>
          <a:xfrm rot="0" flipH="false" flipV="false">
            <a:off x="1029119" y="4446271"/>
            <a:ext cx="4114800" cy="214312"/>
          </a:xfrm>
          <a:prstGeom prst="rect">
            <a:avLst/>
          </a:prstGeom>
          <a:noFill/>
          <a:ln/>
        </p:spPr>
        <p:txBody>
          <a:bodyPr wrap="square" rtlCol="false" anchor="ctr"/>
          <a:lstStyle/>
          <a:p>
            <a:pPr marL="0" indent="0" algn="l">
              <a:lnSpc>
                <a:spcPts val="1680"/>
              </a:lnSpc>
              <a:buNone/>
            </a:pPr>
            <a:r>
              <a:rPr lang="en-US" sz="1200" dirty="false">
                <a:solidFill>
                  <a:srgbClr val="FCEDCB">
                    <a:alpha val="99000"/>
                  </a:srgbClr>
                </a:solidFill>
                <a:latin typeface="Songti SC" pitchFamily="34" charset="0"/>
                <a:ea typeface="Songti SC" pitchFamily="34" charset="-122"/>
                <a:cs typeface="Songti SC" pitchFamily="34" charset="-120"/>
              </a:rPr>
              <a:t>强化责任意识，践行责任担当，不忘初心，牢记使命。</a:t>
            </a:r>
            <a:endParaRPr lang="en-US" sz="1200" dirty="false"/>
          </a:p>
        </p:txBody>
      </p:sp>
      <p:sp>
        <p:nvSpPr>
          <p:cNvPr id="79" name="Text 6"/>
          <p:cNvSpPr/>
          <p:nvPr/>
        </p:nvSpPr>
        <p:spPr>
          <a:xfrm rot="0" flipH="false" flipV="false">
            <a:off x="266117" y="-361949"/>
            <a:ext cx="10720388" cy="1743075"/>
          </a:xfrm>
          <a:prstGeom prst="rect">
            <a:avLst/>
          </a:prstGeom>
          <a:noFill/>
          <a:ln/>
        </p:spPr>
        <p:txBody>
          <a:bodyPr wrap="square" rtlCol="false" anchor="ctr"/>
          <a:lstStyle/>
          <a:p>
            <a:pPr marL="0" indent="0" algn="l">
              <a:lnSpc>
                <a:spcPts val="15750"/>
              </a:lnSpc>
              <a:buNone/>
            </a:pPr>
            <a:r>
              <a:rPr lang="en-US" sz="11250" spc="1350">
                <a:solidFill>
                  <a:srgbClr val="FBEBC9">
                    <a:alpha val="8000"/>
                  </a:srgbClr>
                </a:solidFill>
                <a:latin typeface="Songti SC"/>
                <a:ea typeface="Songti SC"/>
                <a:cs typeface="Songti SC"/>
              </a:rPr>
              <a:t>CONTENTS</a:t>
            </a:r>
            <a:endParaRPr lang="en-US" sz="11250"/>
          </a:p>
        </p:txBody>
      </p:sp>
    </p:spTree>
  </p:cSld>
  <p:clrMapOvr>
    <a:masterClrMapping/>
  </p:clrMapOvr>
</p:sld>
</file>

<file path=ppt/slides/slide13.xml><?xml version="1.0" encoding="utf-8"?>
<p:sld xmlns:a="http://schemas.openxmlformats.org/drawingml/2006/main" xmlns:p="http://schemas.openxmlformats.org/presentationml/2006/main">
  <p:cSld name="Slide 13">
    <p:bg>
      <p:bgPr>
        <a:solidFill>
          <a:srgbClr val="cc1a0c">
            <a:alpha val="100000"/>
          </a:srgbClr>
        </a:solidFill>
      </p:bgPr>
    </p:bg>
    <p:spTree>
      <p:nvGrpSpPr>
        <p:cNvPr id="80" name=""/>
        <p:cNvGrpSpPr/>
        <p:nvPr/>
      </p:nvGrpSpPr>
      <p:grpSpPr>
        <a:xfrm>
          <a:off x="0" y="0"/>
          <a:ext cx="0" cy="0"/>
          <a:chOff x="0" y="0"/>
          <a:chExt cx="0" cy="0"/>
        </a:xfrm>
      </p:grpSpPr>
      <p:sp>
        <p:nvSpPr>
          <p:cNvPr id="81" name="Shape 0"/>
          <p:cNvSpPr/>
          <p:nvPr/>
        </p:nvSpPr>
        <p:spPr>
          <a:xfrm>
            <a:off x="5770959" y="1152525"/>
            <a:ext cx="2712245" cy="2712244"/>
          </a:xfrm>
          <a:prstGeom prst="ellipse">
            <a:avLst/>
          </a:prstGeom>
          <a:solidFill>
            <a:srgbClr val="FCEDCB"/>
          </a:solidFill>
          <a:ln/>
        </p:spPr>
        <p:txBody>
          <a:bodyPr/>
          <a:p/>
        </p:txBody>
      </p:sp>
      <p:sp>
        <p:nvSpPr>
          <p:cNvPr id="82" name="Shape 1"/>
          <p:cNvSpPr/>
          <p:nvPr/>
        </p:nvSpPr>
        <p:spPr>
          <a:xfrm>
            <a:off x="6001940" y="1608534"/>
            <a:ext cx="2256235" cy="2256235"/>
          </a:xfrm>
          <a:prstGeom prst="ellipse">
            <a:avLst/>
          </a:prstGeom>
          <a:solidFill>
            <a:srgbClr val="FFAA88"/>
          </a:solidFill>
          <a:ln/>
        </p:spPr>
        <p:txBody>
          <a:bodyPr/>
          <a:p/>
        </p:txBody>
      </p:sp>
      <p:sp>
        <p:nvSpPr>
          <p:cNvPr id="83" name="Shape 2"/>
          <p:cNvSpPr/>
          <p:nvPr/>
        </p:nvSpPr>
        <p:spPr>
          <a:xfrm>
            <a:off x="6265069" y="2145506"/>
            <a:ext cx="1719263" cy="1719263"/>
          </a:xfrm>
          <a:prstGeom prst="ellipse">
            <a:avLst/>
          </a:prstGeom>
          <a:solidFill>
            <a:srgbClr val="D63D1A"/>
          </a:solidFill>
          <a:ln/>
        </p:spPr>
        <p:txBody>
          <a:bodyPr/>
          <a:p/>
        </p:txBody>
      </p:sp>
      <p:sp>
        <p:nvSpPr>
          <p:cNvPr id="84" name="Shape 3"/>
          <p:cNvSpPr/>
          <p:nvPr/>
        </p:nvSpPr>
        <p:spPr>
          <a:xfrm>
            <a:off x="6491288" y="2607469"/>
            <a:ext cx="1252538" cy="1252538"/>
          </a:xfrm>
          <a:prstGeom prst="ellipse">
            <a:avLst/>
          </a:prstGeom>
          <a:solidFill>
            <a:srgbClr val="7A0500"/>
          </a:solidFill>
          <a:ln/>
        </p:spPr>
        <p:txBody>
          <a:bodyPr/>
          <a:p/>
        </p:txBody>
      </p:sp>
      <p:sp>
        <p:nvSpPr>
          <p:cNvPr id="85" name="Shape 4"/>
          <p:cNvSpPr/>
          <p:nvPr/>
        </p:nvSpPr>
        <p:spPr>
          <a:xfrm>
            <a:off x="5223653" y="1963341"/>
            <a:ext cx="1260492" cy="1"/>
          </a:xfrm>
          <a:prstGeom prst="rect">
            <a:avLst/>
          </a:prstGeom>
          <a:noFill/>
          <a:ln w="12700">
            <a:solidFill>
              <a:srgbClr val="FCEDCB"/>
            </a:solidFill>
            <a:prstDash val="solid"/>
          </a:ln>
        </p:spPr>
        <p:txBody>
          <a:bodyPr/>
          <a:p/>
        </p:txBody>
      </p:sp>
      <p:sp>
        <p:nvSpPr>
          <p:cNvPr id="86" name="Shape 5"/>
          <p:cNvSpPr/>
          <p:nvPr/>
        </p:nvSpPr>
        <p:spPr>
          <a:xfrm>
            <a:off x="5223653" y="2612231"/>
            <a:ext cx="1141429" cy="0"/>
          </a:xfrm>
          <a:prstGeom prst="rect">
            <a:avLst/>
          </a:prstGeom>
          <a:noFill/>
          <a:ln w="12700">
            <a:solidFill>
              <a:srgbClr val="FCEDCB"/>
            </a:solidFill>
            <a:prstDash val="solid"/>
          </a:ln>
        </p:spPr>
        <p:txBody>
          <a:bodyPr/>
          <a:p/>
        </p:txBody>
      </p:sp>
      <p:sp>
        <p:nvSpPr>
          <p:cNvPr id="87" name="Shape 6"/>
          <p:cNvSpPr/>
          <p:nvPr/>
        </p:nvSpPr>
        <p:spPr>
          <a:xfrm>
            <a:off x="5223653" y="3280172"/>
            <a:ext cx="1292639" cy="1"/>
          </a:xfrm>
          <a:prstGeom prst="rect">
            <a:avLst/>
          </a:prstGeom>
          <a:noFill/>
          <a:ln w="12700">
            <a:solidFill>
              <a:srgbClr val="FCEDCB"/>
            </a:solidFill>
            <a:prstDash val="solid"/>
          </a:ln>
        </p:spPr>
        <p:txBody>
          <a:bodyPr/>
          <a:p/>
        </p:txBody>
      </p:sp>
      <p:sp>
        <p:nvSpPr>
          <p:cNvPr id="88" name="Text 7"/>
          <p:cNvSpPr/>
          <p:nvPr/>
        </p:nvSpPr>
        <p:spPr>
          <a:xfrm>
            <a:off x="2224088" y="1666875"/>
            <a:ext cx="3124200" cy="2514600"/>
          </a:xfrm>
          <a:prstGeom prst="rect">
            <a:avLst/>
          </a:prstGeom>
          <a:noFill/>
          <a:ln/>
        </p:spPr>
        <p:txBody>
          <a:bodyPr wrap="square" rtlCol="false" anchor="ctr"/>
          <a:lstStyle/>
          <a:p>
            <a:pPr marL="0" indent="0" algn="l">
              <a:lnSpc>
                <a:spcPts val="1680"/>
              </a:lnSpc>
              <a:buNone/>
            </a:pPr>
            <a:r>
              <a:rPr lang="en-US" sz="12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1200" dirty="false"/>
          </a:p>
          <a:p>
            <a:pPr marL="0" indent="0" algn="l">
              <a:lnSpc>
                <a:spcPts val="1680"/>
              </a:lnSpc>
              <a:buNone/>
            </a:pPr>
            <a:r>
              <a:rPr lang="en-US" sz="12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1200" dirty="false"/>
          </a:p>
          <a:p>
            <a:pPr marL="0" indent="0" algn="l">
              <a:lnSpc>
                <a:spcPts val="1680"/>
              </a:lnSpc>
              <a:buNone/>
            </a:pPr>
            <a:r>
              <a:rPr lang="en-US" sz="12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1200" dirty="false"/>
          </a:p>
        </p:txBody>
      </p:sp>
      <p:sp>
        <p:nvSpPr>
          <p:cNvPr id="89" name="Text 8"/>
          <p:cNvSpPr/>
          <p:nvPr/>
        </p:nvSpPr>
        <p:spPr>
          <a:xfrm>
            <a:off x="733425" y="1366838"/>
            <a:ext cx="1633538" cy="1023938"/>
          </a:xfrm>
          <a:prstGeom prst="rect">
            <a:avLst/>
          </a:prstGeom>
          <a:noFill/>
          <a:ln/>
        </p:spPr>
        <p:txBody>
          <a:bodyPr wrap="square" rtlCol="false" anchor="ctr"/>
          <a:lstStyle/>
          <a:p>
            <a:pPr marL="0" indent="0" algn="ctr">
              <a:lnSpc>
                <a:spcPts val="8064"/>
              </a:lnSpc>
              <a:buNone/>
            </a:pPr>
            <a:r>
              <a:rPr lang="en-US" sz="5760" b="true" dirty="false">
                <a:solidFill>
                  <a:srgbClr val="FCEDCB">
                    <a:alpha val="99000"/>
                  </a:srgbClr>
                </a:solidFill>
                <a:latin typeface="Songti SC" pitchFamily="34" charset="0"/>
                <a:ea typeface="Songti SC" pitchFamily="34" charset="-122"/>
                <a:cs typeface="Songti SC" pitchFamily="34" charset="-120"/>
              </a:rPr>
              <a:t>30w</a:t>
            </a:r>
            <a:endParaRPr lang="en-US" sz="5760" dirty="false"/>
          </a:p>
        </p:txBody>
      </p:sp>
      <p:sp>
        <p:nvSpPr>
          <p:cNvPr id="90" name="Text 9"/>
          <p:cNvSpPr/>
          <p:nvPr/>
        </p:nvSpPr>
        <p:spPr>
          <a:xfrm>
            <a:off x="733425" y="2214563"/>
            <a:ext cx="1633538" cy="1023938"/>
          </a:xfrm>
          <a:prstGeom prst="rect">
            <a:avLst/>
          </a:prstGeom>
          <a:noFill/>
          <a:ln/>
        </p:spPr>
        <p:txBody>
          <a:bodyPr wrap="square" rtlCol="false" anchor="ctr"/>
          <a:lstStyle/>
          <a:p>
            <a:pPr marL="0" indent="0" algn="ctr">
              <a:lnSpc>
                <a:spcPts val="8064"/>
              </a:lnSpc>
              <a:buNone/>
            </a:pPr>
            <a:r>
              <a:rPr lang="en-US" sz="5760" b="true" dirty="false">
                <a:solidFill>
                  <a:srgbClr val="FCEDCB">
                    <a:alpha val="99000"/>
                  </a:srgbClr>
                </a:solidFill>
                <a:latin typeface="Songti SC" pitchFamily="34" charset="0"/>
                <a:ea typeface="Songti SC" pitchFamily="34" charset="-122"/>
                <a:cs typeface="Songti SC" pitchFamily="34" charset="-120"/>
              </a:rPr>
              <a:t>10w</a:t>
            </a:r>
            <a:endParaRPr lang="en-US" sz="5760" dirty="false"/>
          </a:p>
        </p:txBody>
      </p:sp>
      <p:sp>
        <p:nvSpPr>
          <p:cNvPr id="91" name="Text 10"/>
          <p:cNvSpPr/>
          <p:nvPr/>
        </p:nvSpPr>
        <p:spPr>
          <a:xfrm>
            <a:off x="904875" y="3028950"/>
            <a:ext cx="1290638" cy="1023938"/>
          </a:xfrm>
          <a:prstGeom prst="rect">
            <a:avLst/>
          </a:prstGeom>
          <a:noFill/>
          <a:ln/>
        </p:spPr>
        <p:txBody>
          <a:bodyPr wrap="square" rtlCol="false" anchor="ctr"/>
          <a:lstStyle/>
          <a:p>
            <a:pPr marL="0" indent="0" algn="ctr">
              <a:lnSpc>
                <a:spcPts val="8064"/>
              </a:lnSpc>
              <a:buNone/>
            </a:pPr>
            <a:r>
              <a:rPr lang="en-US" sz="5760" b="true" dirty="false">
                <a:solidFill>
                  <a:srgbClr val="FCEDCB">
                    <a:alpha val="99000"/>
                  </a:srgbClr>
                </a:solidFill>
                <a:latin typeface="Songti SC" pitchFamily="34" charset="0"/>
                <a:ea typeface="Songti SC" pitchFamily="34" charset="-122"/>
                <a:cs typeface="Songti SC" pitchFamily="34" charset="-120"/>
              </a:rPr>
              <a:t>5w</a:t>
            </a:r>
            <a:endParaRPr lang="en-US" sz="5760" dirty="false"/>
          </a:p>
        </p:txBody>
      </p:sp>
      <p:sp>
        <p:nvSpPr>
          <p:cNvPr id="92" name="Text 11"/>
          <p:cNvSpPr/>
          <p:nvPr/>
        </p:nvSpPr>
        <p:spPr>
          <a:xfrm>
            <a:off x="6881816" y="1734741"/>
            <a:ext cx="932118" cy="344805"/>
          </a:xfrm>
          <a:prstGeom prst="rect">
            <a:avLst/>
          </a:prstGeom>
          <a:noFill/>
          <a:ln/>
        </p:spPr>
        <p:txBody>
          <a:bodyPr wrap="square" rtlCol="false" anchor="ctr"/>
          <a:lstStyle/>
          <a:p>
            <a:pPr marL="0" indent="0" algn="l">
              <a:lnSpc>
                <a:spcPts val="2520"/>
              </a:lnSpc>
              <a:buNone/>
            </a:pPr>
            <a:r>
              <a:rPr lang="en-US" sz="1800" dirty="false">
                <a:solidFill>
                  <a:srgbClr val="920701">
                    <a:alpha val="99000"/>
                  </a:srgbClr>
                </a:solidFill>
                <a:latin typeface="Songti SC" pitchFamily="34" charset="0"/>
                <a:ea typeface="Songti SC" pitchFamily="34" charset="-122"/>
                <a:cs typeface="Songti SC" pitchFamily="34" charset="-120"/>
              </a:rPr>
              <a:t>30w</a:t>
            </a:r>
            <a:endParaRPr lang="en-US" sz="1800" dirty="false"/>
          </a:p>
        </p:txBody>
      </p:sp>
      <p:sp>
        <p:nvSpPr>
          <p:cNvPr id="93" name="Text 12"/>
          <p:cNvSpPr/>
          <p:nvPr/>
        </p:nvSpPr>
        <p:spPr>
          <a:xfrm>
            <a:off x="6896103" y="2228329"/>
            <a:ext cx="897963" cy="344806"/>
          </a:xfrm>
          <a:prstGeom prst="rect">
            <a:avLst/>
          </a:prstGeom>
          <a:noFill/>
          <a:ln/>
        </p:spPr>
        <p:txBody>
          <a:bodyPr wrap="square" rtlCol="false" anchor="ctr"/>
          <a:lstStyle/>
          <a:p>
            <a:pPr marL="0" indent="0" algn="l">
              <a:lnSpc>
                <a:spcPts val="2520"/>
              </a:lnSpc>
              <a:buNone/>
            </a:pPr>
            <a:r>
              <a:rPr lang="en-US" sz="1800" dirty="false">
                <a:solidFill>
                  <a:srgbClr val="FCEDCB">
                    <a:alpha val="99000"/>
                  </a:srgbClr>
                </a:solidFill>
                <a:latin typeface="Songti SC" pitchFamily="34" charset="0"/>
                <a:ea typeface="Songti SC" pitchFamily="34" charset="-122"/>
                <a:cs typeface="Songti SC" pitchFamily="34" charset="-120"/>
              </a:rPr>
              <a:t>10w</a:t>
            </a:r>
            <a:endParaRPr lang="en-US" sz="1800" dirty="false"/>
          </a:p>
        </p:txBody>
      </p:sp>
      <p:sp>
        <p:nvSpPr>
          <p:cNvPr id="94" name="Text 13"/>
          <p:cNvSpPr/>
          <p:nvPr/>
        </p:nvSpPr>
        <p:spPr>
          <a:xfrm>
            <a:off x="6943728" y="3108694"/>
            <a:ext cx="811010" cy="344806"/>
          </a:xfrm>
          <a:prstGeom prst="rect">
            <a:avLst/>
          </a:prstGeom>
          <a:noFill/>
          <a:ln/>
        </p:spPr>
        <p:txBody>
          <a:bodyPr wrap="square" rtlCol="false" anchor="ctr"/>
          <a:lstStyle/>
          <a:p>
            <a:pPr marL="0" indent="0" algn="l">
              <a:lnSpc>
                <a:spcPts val="2520"/>
              </a:lnSpc>
              <a:buNone/>
            </a:pPr>
            <a:r>
              <a:rPr lang="en-US" sz="1800" dirty="false">
                <a:solidFill>
                  <a:srgbClr val="FCEDCB">
                    <a:alpha val="99000"/>
                  </a:srgbClr>
                </a:solidFill>
                <a:latin typeface="Songti SC" pitchFamily="34" charset="0"/>
                <a:ea typeface="Songti SC" pitchFamily="34" charset="-122"/>
                <a:cs typeface="Songti SC" pitchFamily="34" charset="-120"/>
              </a:rPr>
              <a:t>5w</a:t>
            </a:r>
            <a:endParaRPr lang="en-US" sz="1800" dirty="false"/>
          </a:p>
        </p:txBody>
      </p:sp>
      <p:sp>
        <p:nvSpPr>
          <p:cNvPr id="95" name="Text 14"/>
          <p:cNvSpPr/>
          <p:nvPr/>
        </p:nvSpPr>
        <p:spPr>
          <a:xfrm>
            <a:off x="385763" y="235744"/>
            <a:ext cx="8448667" cy="381001"/>
          </a:xfrm>
          <a:prstGeom prst="rect">
            <a:avLst/>
          </a:prstGeom>
          <a:noFill/>
          <a:ln/>
        </p:spPr>
        <p:txBody>
          <a:bodyPr wrap="square" rtlCol="false" anchor="ctr"/>
          <a:lstStyle/>
          <a:p>
            <a:pPr marL="0" indent="0" algn="l">
              <a:lnSpc>
                <a:spcPts val="3150"/>
              </a:lnSpc>
              <a:buNone/>
            </a:pPr>
            <a:r>
              <a:rPr lang="en-US" sz="2250" b="true" dirty="false">
                <a:solidFill>
                  <a:srgbClr val="FCEDCB">
                    <a:alpha val="99000"/>
                  </a:srgbClr>
                </a:solidFill>
                <a:latin typeface="Songti SC" pitchFamily="34" charset="0"/>
                <a:ea typeface="Songti SC" pitchFamily="34" charset="-122"/>
                <a:cs typeface="Songti SC" pitchFamily="34" charset="-120"/>
              </a:rPr>
              <a:t>未来工作计划安排</a:t>
            </a:r>
            <a:endParaRPr lang="en-US" sz="2250" dirty="false"/>
          </a:p>
        </p:txBody>
      </p:sp>
      <p:sp>
        <p:nvSpPr>
          <p:cNvPr id="96" name="Text 15"/>
          <p:cNvSpPr/>
          <p:nvPr/>
        </p:nvSpPr>
        <p:spPr>
          <a:xfrm>
            <a:off x="385763" y="595396"/>
            <a:ext cx="1392556" cy="306706"/>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此处小标题</a:t>
            </a:r>
            <a:endParaRPr lang="en-US" sz="900" dirty="false"/>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name="Slide 14">
    <p:bg>
      <p:bgPr>
        <a:solidFill>
          <a:srgbClr val="cc1a0c">
            <a:alpha val="100000"/>
          </a:srgbClr>
        </a:solidFill>
      </p:bgPr>
    </p:bg>
    <p:spTree>
      <p:nvGrpSpPr>
        <p:cNvPr id="97" name=""/>
        <p:cNvGrpSpPr/>
        <p:nvPr/>
      </p:nvGrpSpPr>
      <p:grpSpPr>
        <a:xfrm>
          <a:off x="0" y="0"/>
          <a:ext cx="0" cy="0"/>
          <a:chOff x="0" y="0"/>
          <a:chExt cx="0" cy="0"/>
        </a:xfrm>
      </p:grpSpPr>
      <p:sp>
        <p:nvSpPr>
          <p:cNvPr id="98" name="Shape 0"/>
          <p:cNvSpPr/>
          <p:nvPr/>
        </p:nvSpPr>
        <p:spPr>
          <a:xfrm>
            <a:off x="4481513" y="0"/>
            <a:ext cx="4662488" cy="2971800"/>
          </a:xfrm>
          <a:prstGeom prst="rect">
            <a:avLst/>
          </a:prstGeom>
          <a:solidFill>
            <a:srgbClr val="a51000">
              <a:alpha val="100000"/>
            </a:srgbClr>
          </a:solidFill>
          <a:ln/>
        </p:spPr>
        <p:txBody>
          <a:bodyPr/>
          <a:p/>
        </p:txBody>
      </p:sp>
      <p:sp>
        <p:nvSpPr>
          <p:cNvPr id="99" name="Shape 1"/>
          <p:cNvSpPr/>
          <p:nvPr/>
        </p:nvSpPr>
        <p:spPr>
          <a:xfrm>
            <a:off x="5186363" y="609600"/>
            <a:ext cx="3343275" cy="1757363"/>
          </a:xfrm>
          <a:prstGeom prst="rect">
            <a:avLst/>
          </a:prstGeom>
          <a:noFill/>
          <a:ln/>
        </p:spPr>
        <p:txBody>
          <a:bodyPr/>
          <a:p/>
        </p:txBody>
      </p:sp>
      <p:sp>
        <p:nvSpPr>
          <p:cNvPr id="100" name="Shape 2"/>
          <p:cNvSpPr/>
          <p:nvPr/>
        </p:nvSpPr>
        <p:spPr>
          <a:xfrm rot="0" flipH="false" flipV="false">
            <a:off x="5186363" y="1957155"/>
            <a:ext cx="414338" cy="405278"/>
          </a:xfrm>
          <a:prstGeom prst="ellipse">
            <a:avLst/>
          </a:prstGeom>
          <a:solidFill>
            <a:srgbClr val="FCEDCB"/>
          </a:solidFill>
          <a:ln/>
        </p:spPr>
        <p:txBody>
          <a:bodyPr/>
          <a:p>
            <a:pPr algn="l"/>
            <a:endParaRPr/>
          </a:p>
        </p:txBody>
      </p:sp>
      <p:sp>
        <p:nvSpPr>
          <p:cNvPr id="101" name="Shape 3"/>
          <p:cNvSpPr/>
          <p:nvPr/>
        </p:nvSpPr>
        <p:spPr>
          <a:xfrm>
            <a:off x="5186363" y="1281113"/>
            <a:ext cx="414338" cy="414338"/>
          </a:xfrm>
          <a:prstGeom prst="ellipse">
            <a:avLst/>
          </a:prstGeom>
          <a:solidFill>
            <a:srgbClr val="FCEDCB"/>
          </a:solidFill>
          <a:ln/>
        </p:spPr>
        <p:txBody>
          <a:bodyPr/>
          <a:p/>
        </p:txBody>
      </p:sp>
      <p:sp>
        <p:nvSpPr>
          <p:cNvPr id="102" name="Shape 4"/>
          <p:cNvSpPr/>
          <p:nvPr/>
        </p:nvSpPr>
        <p:spPr>
          <a:xfrm>
            <a:off x="5186363" y="609600"/>
            <a:ext cx="414338" cy="414338"/>
          </a:xfrm>
          <a:prstGeom prst="ellipse">
            <a:avLst/>
          </a:prstGeom>
          <a:solidFill>
            <a:srgbClr val="FCEDCB"/>
          </a:solidFill>
          <a:ln/>
        </p:spPr>
        <p:txBody>
          <a:bodyPr/>
          <a:p/>
        </p:txBody>
      </p:sp>
      <p:pic>
        <p:nvPicPr>
          <p:cNvPr id="103" name="Image 0" descr="preencoded.png"/>
          <p:cNvPicPr>
            <a:picLocks noChangeAspect="true"/>
          </p:cNvPicPr>
          <p:nvPr/>
        </p:nvPicPr>
        <p:blipFill>
          <a:blip r:embed="rId2"/>
          <a:stretch>
            <a:fillRect/>
          </a:stretch>
        </p:blipFill>
        <p:spPr>
          <a:xfrm>
            <a:off x="0" y="0"/>
            <a:ext cx="3733800" cy="5143500"/>
          </a:xfrm>
          <a:prstGeom prst="rect">
            <a:avLst/>
          </a:prstGeom>
        </p:spPr>
      </p:pic>
      <p:sp>
        <p:nvSpPr>
          <p:cNvPr id="104" name="Text 5"/>
          <p:cNvSpPr/>
          <p:nvPr/>
        </p:nvSpPr>
        <p:spPr>
          <a:xfrm>
            <a:off x="4481513" y="3162300"/>
            <a:ext cx="2743200" cy="400050"/>
          </a:xfrm>
          <a:prstGeom prst="rect">
            <a:avLst/>
          </a:prstGeom>
          <a:noFill/>
          <a:ln/>
        </p:spPr>
        <p:txBody>
          <a:bodyPr wrap="square" rtlCol="false" anchor="ctr"/>
          <a:lstStyle/>
          <a:p>
            <a:pPr marL="0" indent="0" algn="l">
              <a:lnSpc>
                <a:spcPts val="3150"/>
              </a:lnSpc>
              <a:buNone/>
            </a:pPr>
            <a:r>
              <a:rPr lang="en-US" sz="2250" b="true" dirty="false">
                <a:solidFill>
                  <a:srgbClr val="FCEDCB">
                    <a:alpha val="99000"/>
                  </a:srgbClr>
                </a:solidFill>
                <a:latin typeface="Songti SC" pitchFamily="34" charset="0"/>
                <a:ea typeface="Songti SC" pitchFamily="34" charset="-122"/>
                <a:cs typeface="Songti SC" pitchFamily="34" charset="-120"/>
              </a:rPr>
              <a:t>未来工作计划安排</a:t>
            </a:r>
            <a:endParaRPr lang="en-US" sz="2250" dirty="false"/>
          </a:p>
        </p:txBody>
      </p:sp>
      <p:sp>
        <p:nvSpPr>
          <p:cNvPr id="105" name="Text 6"/>
          <p:cNvSpPr/>
          <p:nvPr/>
        </p:nvSpPr>
        <p:spPr>
          <a:xfrm>
            <a:off x="4481513" y="3752850"/>
            <a:ext cx="4291013" cy="857250"/>
          </a:xfrm>
          <a:prstGeom prst="rect">
            <a:avLst/>
          </a:prstGeom>
          <a:noFill/>
          <a:ln/>
        </p:spPr>
        <p:txBody>
          <a:bodyPr wrap="square" rtlCol="false" anchor="ctr"/>
          <a:lstStyle/>
          <a:p>
            <a:pPr marL="0" indent="0" algn="l">
              <a:lnSpc>
                <a:spcPts val="1680"/>
              </a:lnSpc>
              <a:buNone/>
            </a:pPr>
            <a:r>
              <a:rPr lang="en-US" sz="12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1200" dirty="false"/>
          </a:p>
          <a:p>
            <a:pPr marL="0" indent="0" algn="l">
              <a:lnSpc>
                <a:spcPts val="1680"/>
              </a:lnSpc>
              <a:buNone/>
            </a:pPr>
            <a:r>
              <a:rPr lang="en-US" sz="1200" dirty="false">
                <a:solidFill>
                  <a:srgbClr val="FCEDCB">
                    <a:alpha val="99000"/>
                  </a:srgbClr>
                </a:solidFill>
                <a:latin typeface="Songti SC" pitchFamily="34" charset="0"/>
                <a:ea typeface="Songti SC" pitchFamily="34" charset="-122"/>
                <a:cs typeface="Songti SC" pitchFamily="34" charset="-120"/>
              </a:rPr>
              <a:t>释说明，可根据自己的需要适当地调整文字的大小或者颜色等属性。</a:t>
            </a:r>
            <a:endParaRPr lang="en-US" sz="1200" dirty="false"/>
          </a:p>
        </p:txBody>
      </p:sp>
      <p:sp>
        <p:nvSpPr>
          <p:cNvPr id="106" name="Text 7"/>
          <p:cNvSpPr/>
          <p:nvPr/>
        </p:nvSpPr>
        <p:spPr>
          <a:xfrm>
            <a:off x="5862638" y="1995487"/>
            <a:ext cx="3124200" cy="323850"/>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900" dirty="false"/>
          </a:p>
        </p:txBody>
      </p:sp>
      <p:sp>
        <p:nvSpPr>
          <p:cNvPr id="107" name="Text 8"/>
          <p:cNvSpPr/>
          <p:nvPr/>
        </p:nvSpPr>
        <p:spPr>
          <a:xfrm rot="0" flipH="false" flipV="false">
            <a:off x="5199063" y="2033328"/>
            <a:ext cx="414338" cy="260868"/>
          </a:xfrm>
          <a:prstGeom prst="rect">
            <a:avLst/>
          </a:prstGeom>
          <a:noFill/>
          <a:ln/>
        </p:spPr>
        <p:txBody>
          <a:bodyPr wrap="square" rtlCol="false" anchor="ctr"/>
          <a:lstStyle/>
          <a:p>
            <a:pPr marL="0" indent="0" algn="l">
              <a:lnSpc>
                <a:spcPts val="2100"/>
              </a:lnSpc>
              <a:buNone/>
            </a:pPr>
            <a:r>
              <a:rPr lang="en-US" sz="1500" b="true" spc="180">
                <a:solidFill>
                  <a:srgbClr val="7A0500">
                    <a:alpha val="99000"/>
                  </a:srgbClr>
                </a:solidFill>
                <a:latin typeface="Songti SC"/>
                <a:ea typeface="Songti SC"/>
                <a:cs typeface="Songti SC"/>
              </a:rPr>
              <a:t>03</a:t>
            </a:r>
            <a:endParaRPr lang="en-US" sz="1500"/>
          </a:p>
        </p:txBody>
      </p:sp>
      <p:sp>
        <p:nvSpPr>
          <p:cNvPr id="108" name="Text 9"/>
          <p:cNvSpPr/>
          <p:nvPr/>
        </p:nvSpPr>
        <p:spPr>
          <a:xfrm>
            <a:off x="5862638" y="1323975"/>
            <a:ext cx="3124200" cy="323850"/>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900" dirty="false"/>
          </a:p>
        </p:txBody>
      </p:sp>
      <p:sp>
        <p:nvSpPr>
          <p:cNvPr id="109" name="Text 10"/>
          <p:cNvSpPr/>
          <p:nvPr/>
        </p:nvSpPr>
        <p:spPr>
          <a:xfrm rot="0" flipH="false" flipV="false">
            <a:off x="5199063" y="1361816"/>
            <a:ext cx="414338" cy="260868"/>
          </a:xfrm>
          <a:prstGeom prst="rect">
            <a:avLst/>
          </a:prstGeom>
          <a:noFill/>
          <a:ln/>
        </p:spPr>
        <p:txBody>
          <a:bodyPr wrap="square" rtlCol="false" anchor="ctr"/>
          <a:lstStyle/>
          <a:p>
            <a:pPr marL="0" indent="0" algn="l">
              <a:lnSpc>
                <a:spcPts val="2100"/>
              </a:lnSpc>
              <a:buNone/>
            </a:pPr>
            <a:r>
              <a:rPr lang="en-US" sz="1500" b="true" spc="180">
                <a:solidFill>
                  <a:srgbClr val="7A0500">
                    <a:alpha val="99000"/>
                  </a:srgbClr>
                </a:solidFill>
                <a:latin typeface="Songti SC"/>
                <a:ea typeface="Songti SC"/>
                <a:cs typeface="Songti SC"/>
              </a:rPr>
              <a:t>02</a:t>
            </a:r>
            <a:endParaRPr lang="en-US" sz="1500"/>
          </a:p>
        </p:txBody>
      </p:sp>
      <p:sp>
        <p:nvSpPr>
          <p:cNvPr id="110" name="Text 11"/>
          <p:cNvSpPr/>
          <p:nvPr/>
        </p:nvSpPr>
        <p:spPr>
          <a:xfrm>
            <a:off x="5862638" y="652463"/>
            <a:ext cx="3124200" cy="323850"/>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900" dirty="false"/>
          </a:p>
        </p:txBody>
      </p:sp>
      <p:sp>
        <p:nvSpPr>
          <p:cNvPr id="111" name="Text 12"/>
          <p:cNvSpPr/>
          <p:nvPr/>
        </p:nvSpPr>
        <p:spPr>
          <a:xfrm rot="0" flipH="false" flipV="false">
            <a:off x="5199063" y="690304"/>
            <a:ext cx="414338" cy="260868"/>
          </a:xfrm>
          <a:prstGeom prst="rect">
            <a:avLst/>
          </a:prstGeom>
          <a:noFill/>
          <a:ln/>
        </p:spPr>
        <p:txBody>
          <a:bodyPr wrap="square" rtlCol="false" anchor="ctr"/>
          <a:lstStyle/>
          <a:p>
            <a:pPr marL="0" indent="0" algn="l">
              <a:lnSpc>
                <a:spcPts val="2100"/>
              </a:lnSpc>
              <a:buNone/>
            </a:pPr>
            <a:r>
              <a:rPr lang="en-US" sz="1500" b="true" spc="180">
                <a:solidFill>
                  <a:srgbClr val="7A0500">
                    <a:alpha val="99000"/>
                  </a:srgbClr>
                </a:solidFill>
                <a:latin typeface="Songti SC"/>
                <a:ea typeface="Songti SC"/>
                <a:cs typeface="Songti SC"/>
              </a:rPr>
              <a:t>01</a:t>
            </a:r>
            <a:endParaRPr lang="en-US" sz="1500"/>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name="Slide 3">
    <p:bg>
      <p:bgPr>
        <a:solidFill>
          <a:srgbClr val="cc1a0c">
            <a:alpha val="100000"/>
          </a:srgbClr>
        </a:solidFill>
      </p:bgPr>
    </p:bg>
    <p:spTree>
      <p:nvGrpSpPr>
        <p:cNvPr id="112" name=""/>
        <p:cNvGrpSpPr/>
        <p:nvPr/>
      </p:nvGrpSpPr>
      <p:grpSpPr>
        <a:xfrm>
          <a:off x="0" y="0"/>
          <a:ext cx="0" cy="0"/>
          <a:chOff x="0" y="0"/>
          <a:chExt cx="0" cy="0"/>
        </a:xfrm>
      </p:grpSpPr>
      <p:pic>
        <p:nvPicPr>
          <p:cNvPr id="113" name="Image 0" descr="preencoded.png"/>
          <p:cNvPicPr>
            <a:picLocks noChangeAspect="true"/>
          </p:cNvPicPr>
          <p:nvPr/>
        </p:nvPicPr>
        <p:blipFill>
          <a:blip r:embed="rId2"/>
          <a:stretch>
            <a:fillRect/>
          </a:stretch>
        </p:blipFill>
        <p:spPr>
          <a:xfrm>
            <a:off x="0" y="0"/>
            <a:ext cx="9144000" cy="5143500"/>
          </a:xfrm>
          <a:prstGeom prst="rect">
            <a:avLst/>
          </a:prstGeom>
        </p:spPr>
      </p:pic>
      <p:pic>
        <p:nvPicPr>
          <p:cNvPr id="114" name="Image 1" descr="preencoded.png"/>
          <p:cNvPicPr>
            <a:picLocks noChangeAspect="true"/>
          </p:cNvPicPr>
          <p:nvPr/>
        </p:nvPicPr>
        <p:blipFill>
          <a:blip r:embed="rId3"/>
          <a:stretch>
            <a:fillRect/>
          </a:stretch>
        </p:blipFill>
        <p:spPr>
          <a:xfrm>
            <a:off x="847725" y="3109913"/>
            <a:ext cx="15240" cy="1528763"/>
          </a:xfrm>
          <a:prstGeom prst="rect">
            <a:avLst/>
          </a:prstGeom>
        </p:spPr>
      </p:pic>
      <p:sp>
        <p:nvSpPr>
          <p:cNvPr id="115" name="Text 2"/>
          <p:cNvSpPr/>
          <p:nvPr/>
        </p:nvSpPr>
        <p:spPr>
          <a:xfrm rot="0" flipH="false" flipV="false">
            <a:off x="1014413" y="3033046"/>
            <a:ext cx="1475639" cy="841249"/>
          </a:xfrm>
          <a:prstGeom prst="rect">
            <a:avLst/>
          </a:prstGeom>
          <a:noFill/>
          <a:ln/>
        </p:spPr>
        <p:txBody>
          <a:bodyPr wrap="square" rtlCol="false" anchor="ctr"/>
          <a:lstStyle/>
          <a:p>
            <a:pPr marL="0" indent="0" algn="l">
              <a:lnSpc>
                <a:spcPts val="8064"/>
              </a:lnSpc>
              <a:buNone/>
            </a:pPr>
            <a:r>
              <a:rPr lang="en-US" sz="5760" b="true">
                <a:solidFill>
                  <a:srgbClr val="FCEDCB">
                    <a:alpha val="99000"/>
                  </a:srgbClr>
                </a:solidFill>
                <a:latin typeface="Songti SC"/>
                <a:ea typeface="Songti SC"/>
                <a:cs typeface="Songti SC"/>
              </a:rPr>
              <a:t>05</a:t>
            </a:r>
            <a:endParaRPr/>
          </a:p>
        </p:txBody>
      </p:sp>
      <p:sp>
        <p:nvSpPr>
          <p:cNvPr id="116" name="Text 3"/>
          <p:cNvSpPr/>
          <p:nvPr/>
        </p:nvSpPr>
        <p:spPr>
          <a:xfrm rot="0" flipH="false" flipV="false">
            <a:off x="1014413" y="3876675"/>
            <a:ext cx="5562598" cy="476250"/>
          </a:xfrm>
          <a:prstGeom prst="rect">
            <a:avLst/>
          </a:prstGeom>
          <a:noFill/>
          <a:ln/>
        </p:spPr>
        <p:txBody>
          <a:bodyPr wrap="square" rtlCol="false" anchor="ctr"/>
          <a:lstStyle/>
          <a:p>
            <a:pPr marL="0" indent="0" algn="l">
              <a:lnSpc>
                <a:spcPts val="6300"/>
              </a:lnSpc>
              <a:buNone/>
            </a:pPr>
            <a:r>
              <a:rPr lang="en-US" sz="4500" b="true">
                <a:solidFill>
                  <a:srgbClr val="FCEDCB">
                    <a:alpha val="99000"/>
                  </a:srgbClr>
                </a:solidFill>
                <a:latin typeface="Songti SC"/>
                <a:ea typeface="Songti SC"/>
                <a:cs typeface="Songti SC"/>
              </a:rPr>
              <a:t>未来工作计划安排</a:t>
            </a:r>
            <a:endParaRPr/>
          </a:p>
        </p:txBody>
      </p:sp>
      <p:sp>
        <p:nvSpPr>
          <p:cNvPr id="117" name="Text 4"/>
          <p:cNvSpPr/>
          <p:nvPr/>
        </p:nvSpPr>
        <p:spPr>
          <a:xfrm rot="0" flipH="false" flipV="false">
            <a:off x="1029119" y="4446271"/>
            <a:ext cx="4114800" cy="214312"/>
          </a:xfrm>
          <a:prstGeom prst="rect">
            <a:avLst/>
          </a:prstGeom>
          <a:noFill/>
          <a:ln/>
        </p:spPr>
        <p:txBody>
          <a:bodyPr wrap="square" rtlCol="false" anchor="ctr"/>
          <a:lstStyle/>
          <a:p>
            <a:pPr marL="0" indent="0" algn="l">
              <a:lnSpc>
                <a:spcPts val="1680"/>
              </a:lnSpc>
              <a:buNone/>
            </a:pPr>
            <a:r>
              <a:rPr lang="en-US" sz="1200" dirty="false">
                <a:solidFill>
                  <a:srgbClr val="FCEDCB">
                    <a:alpha val="99000"/>
                  </a:srgbClr>
                </a:solidFill>
                <a:latin typeface="Songti SC" pitchFamily="34" charset="0"/>
                <a:ea typeface="Songti SC" pitchFamily="34" charset="-122"/>
                <a:cs typeface="Songti SC" pitchFamily="34" charset="-120"/>
              </a:rPr>
              <a:t>强化责任意识，践行责任担当，不忘初心，牢记使命。</a:t>
            </a:r>
            <a:endParaRPr lang="en-US" sz="1200" dirty="false"/>
          </a:p>
        </p:txBody>
      </p:sp>
      <p:sp>
        <p:nvSpPr>
          <p:cNvPr id="118" name="Text 6"/>
          <p:cNvSpPr/>
          <p:nvPr/>
        </p:nvSpPr>
        <p:spPr>
          <a:xfrm rot="0" flipH="false" flipV="false">
            <a:off x="266117" y="-361949"/>
            <a:ext cx="10720388" cy="1743075"/>
          </a:xfrm>
          <a:prstGeom prst="rect">
            <a:avLst/>
          </a:prstGeom>
          <a:noFill/>
          <a:ln/>
        </p:spPr>
        <p:txBody>
          <a:bodyPr wrap="square" rtlCol="false" anchor="ctr"/>
          <a:lstStyle/>
          <a:p>
            <a:pPr marL="0" indent="0" algn="l">
              <a:lnSpc>
                <a:spcPts val="15750"/>
              </a:lnSpc>
              <a:buNone/>
            </a:pPr>
            <a:r>
              <a:rPr lang="en-US" sz="11250" spc="1350">
                <a:solidFill>
                  <a:srgbClr val="FBEBC9">
                    <a:alpha val="8000"/>
                  </a:srgbClr>
                </a:solidFill>
                <a:latin typeface="Songti SC"/>
                <a:ea typeface="Songti SC"/>
                <a:cs typeface="Songti SC"/>
              </a:rPr>
              <a:t>CONTENTS</a:t>
            </a:r>
            <a:endParaRPr lang="en-US" sz="11250"/>
          </a:p>
        </p:txBody>
      </p:sp>
    </p:spTree>
  </p:cSld>
  <p:clrMapOvr>
    <a:masterClrMapping/>
  </p:clrMapOvr>
</p:sld>
</file>

<file path=ppt/slides/slide16.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name="Slide 16">
    <p:bg>
      <p:bgPr>
        <a:solidFill>
          <a:srgbClr val="cc1a0c">
            <a:alpha val="100000"/>
          </a:srgbClr>
        </a:solidFill>
      </p:bgPr>
    </p:bg>
    <p:spTree>
      <p:nvGrpSpPr>
        <p:cNvPr id="119" name=""/>
        <p:cNvGrpSpPr/>
        <p:nvPr/>
      </p:nvGrpSpPr>
      <p:grpSpPr>
        <a:xfrm>
          <a:off x="0" y="0"/>
          <a:ext cx="0" cy="0"/>
          <a:chOff x="0" y="0"/>
          <a:chExt cx="0" cy="0"/>
        </a:xfrm>
      </p:grpSpPr>
      <p:sp>
        <p:nvSpPr>
          <p:cNvPr id="120" name="Shape 0"/>
          <p:cNvSpPr/>
          <p:nvPr/>
        </p:nvSpPr>
        <p:spPr>
          <a:xfrm>
            <a:off x="0" y="3462338"/>
            <a:ext cx="957263" cy="595313"/>
          </a:xfrm>
          <a:prstGeom prst="rect">
            <a:avLst/>
          </a:prstGeom>
          <a:solidFill>
            <a:srgbClr val="8b0d00">
              <a:alpha val="100000"/>
            </a:srgbClr>
          </a:solidFill>
          <a:ln/>
        </p:spPr>
        <p:txBody>
          <a:bodyPr/>
          <a:p/>
        </p:txBody>
      </p:sp>
      <p:sp>
        <p:nvSpPr>
          <p:cNvPr id="121" name="Shape 1"/>
          <p:cNvSpPr/>
          <p:nvPr/>
        </p:nvSpPr>
        <p:spPr>
          <a:xfrm>
            <a:off x="957263" y="3462338"/>
            <a:ext cx="3248025" cy="595313"/>
          </a:xfrm>
          <a:prstGeom prst="rect">
            <a:avLst/>
          </a:prstGeom>
          <a:solidFill>
            <a:srgbClr val="a51000">
              <a:alpha val="100000"/>
            </a:srgbClr>
          </a:solidFill>
          <a:ln/>
        </p:spPr>
        <p:txBody>
          <a:bodyPr/>
          <a:p/>
        </p:txBody>
      </p:sp>
      <p:pic>
        <p:nvPicPr>
          <p:cNvPr id="122" name="Image 0" descr="preencoded.png"/>
          <p:cNvPicPr>
            <a:picLocks noChangeAspect="true"/>
          </p:cNvPicPr>
          <p:nvPr/>
        </p:nvPicPr>
        <p:blipFill>
          <a:blip r:embed="rId2"/>
          <a:stretch>
            <a:fillRect/>
          </a:stretch>
        </p:blipFill>
        <p:spPr>
          <a:xfrm>
            <a:off x="5005388" y="1271588"/>
            <a:ext cx="1300163" cy="1476375"/>
          </a:xfrm>
          <a:prstGeom prst="rect">
            <a:avLst/>
          </a:prstGeom>
        </p:spPr>
      </p:pic>
      <p:pic>
        <p:nvPicPr>
          <p:cNvPr id="123" name="Image 1" descr="preencoded.png"/>
          <p:cNvPicPr>
            <a:picLocks noChangeAspect="true"/>
          </p:cNvPicPr>
          <p:nvPr/>
        </p:nvPicPr>
        <p:blipFill>
          <a:blip r:embed="rId3"/>
          <a:stretch>
            <a:fillRect/>
          </a:stretch>
        </p:blipFill>
        <p:spPr>
          <a:xfrm>
            <a:off x="4205288" y="2814638"/>
            <a:ext cx="2205038" cy="1471613"/>
          </a:xfrm>
          <a:prstGeom prst="rect">
            <a:avLst/>
          </a:prstGeom>
        </p:spPr>
      </p:pic>
      <p:pic>
        <p:nvPicPr>
          <p:cNvPr id="124" name="Image 2" descr="preencoded.png"/>
          <p:cNvPicPr>
            <a:picLocks noChangeAspect="true"/>
          </p:cNvPicPr>
          <p:nvPr/>
        </p:nvPicPr>
        <p:blipFill>
          <a:blip r:embed="rId4"/>
          <a:stretch>
            <a:fillRect/>
          </a:stretch>
        </p:blipFill>
        <p:spPr>
          <a:xfrm>
            <a:off x="6453188" y="1271588"/>
            <a:ext cx="2157413" cy="1476375"/>
          </a:xfrm>
          <a:prstGeom prst="rect">
            <a:avLst/>
          </a:prstGeom>
        </p:spPr>
      </p:pic>
      <p:pic>
        <p:nvPicPr>
          <p:cNvPr id="125" name="Image 3" descr="preencoded.png"/>
          <p:cNvPicPr>
            <a:picLocks noChangeAspect="true"/>
          </p:cNvPicPr>
          <p:nvPr/>
        </p:nvPicPr>
        <p:blipFill>
          <a:blip r:embed="rId5"/>
          <a:stretch>
            <a:fillRect/>
          </a:stretch>
        </p:blipFill>
        <p:spPr>
          <a:xfrm>
            <a:off x="6486525" y="2814638"/>
            <a:ext cx="1090613" cy="1471613"/>
          </a:xfrm>
          <a:prstGeom prst="rect">
            <a:avLst/>
          </a:prstGeom>
        </p:spPr>
      </p:pic>
      <p:pic>
        <p:nvPicPr>
          <p:cNvPr id="126" name="Image 4" descr="preencoded.png"/>
          <p:cNvPicPr>
            <a:picLocks noChangeAspect="true"/>
          </p:cNvPicPr>
          <p:nvPr/>
        </p:nvPicPr>
        <p:blipFill>
          <a:blip r:embed="rId6"/>
          <a:stretch>
            <a:fillRect/>
          </a:stretch>
        </p:blipFill>
        <p:spPr>
          <a:xfrm>
            <a:off x="7639050" y="2814638"/>
            <a:ext cx="957263" cy="847725"/>
          </a:xfrm>
          <a:prstGeom prst="rect">
            <a:avLst/>
          </a:prstGeom>
        </p:spPr>
      </p:pic>
      <p:pic>
        <p:nvPicPr>
          <p:cNvPr id="127" name="Image 5" descr="preencoded.png"/>
          <p:cNvPicPr>
            <a:picLocks noChangeAspect="true"/>
          </p:cNvPicPr>
          <p:nvPr/>
        </p:nvPicPr>
        <p:blipFill>
          <a:blip r:embed="rId7">
            <a:alphaModFix amt="100000"/>
            <a:extLst>
              <a:ext uri="">
                <a14:imgProps>
                  <a14:imgLayer>
                    <a14:imgEffect>
                      <a14:brightnessContrast bright="0" contrast="0"/>
                      <a14:colorTemperature colorTemp="6500"/>
                      <a14:saturation sat="100000"/>
                      <a14:sharpenSoften amount="0"/>
                    </a14:imgEffect>
                  </a14:imgLayer>
                </a14:imgProps>
              </a:ext>
            </a:extLst>
          </a:blip>
          <a:srcRect l="0" t="0" r="0" b="0"/>
          <a:stretch>
            <a:fillRect/>
          </a:stretch>
        </p:blipFill>
        <p:spPr>
          <a:xfrm rot="0" flipH="false" flipV="false">
            <a:off x="957263" y="2143126"/>
            <a:ext cx="552450" cy="47625"/>
          </a:xfrm>
          <a:prstGeom prst="rect">
            <a:avLst/>
          </a:prstGeom>
          <a:ln/>
        </p:spPr>
      </p:pic>
      <p:sp>
        <p:nvSpPr>
          <p:cNvPr id="128" name="Text 2"/>
          <p:cNvSpPr/>
          <p:nvPr/>
        </p:nvSpPr>
        <p:spPr>
          <a:xfrm rot="0">
            <a:off x="862013" y="2328863"/>
            <a:ext cx="3652834" cy="48577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请您单击此处添加合适文字加以解释说明，可根据自己的需要适当地调整文字的大小或者颜色等属性。请您单击此处添加合适文字加以解释说明，可根据自己的需要适当地调整文字。</a:t>
            </a:r>
            <a:endParaRPr lang="en-US" sz="900" dirty="false"/>
          </a:p>
        </p:txBody>
      </p:sp>
      <p:sp>
        <p:nvSpPr>
          <p:cNvPr id="129" name="Text 3"/>
          <p:cNvSpPr/>
          <p:nvPr/>
        </p:nvSpPr>
        <p:spPr>
          <a:xfrm rot="0">
            <a:off x="862013" y="1404938"/>
            <a:ext cx="3886200" cy="600075"/>
          </a:xfrm>
          <a:prstGeom prst="rect">
            <a:avLst/>
          </a:prstGeom>
          <a:noFill/>
          <a:ln/>
        </p:spPr>
        <p:txBody>
          <a:bodyPr wrap="square" rtlCol="false" anchor="ctr"/>
          <a:lstStyle/>
          <a:p>
            <a:pPr marL="0" indent="0" algn="l">
              <a:lnSpc>
                <a:spcPts val="4725"/>
              </a:lnSpc>
              <a:buNone/>
            </a:pPr>
            <a:r>
              <a:rPr lang="en-US" sz="3375" b="true" dirty="false">
                <a:solidFill>
                  <a:srgbClr val="FCEDCB">
                    <a:alpha val="99000"/>
                  </a:srgbClr>
                </a:solidFill>
                <a:latin typeface="Songti SC" pitchFamily="34" charset="0"/>
                <a:ea typeface="Songti SC" pitchFamily="34" charset="-122"/>
                <a:cs typeface="Songti SC" pitchFamily="34" charset="-120"/>
              </a:rPr>
              <a:t>添加标题在此处。</a:t>
            </a:r>
            <a:endParaRPr lang="en-US" sz="3375" dirty="false"/>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name="Slide 18">
    <p:bg>
      <p:bgPr>
        <a:solidFill>
          <a:srgbClr val="cc1a0c">
            <a:alpha val="100000"/>
          </a:srgbClr>
        </a:solidFill>
      </p:bgPr>
    </p:bg>
    <p:spTree>
      <p:nvGrpSpPr>
        <p:cNvPr id="130" name=""/>
        <p:cNvGrpSpPr/>
        <p:nvPr/>
      </p:nvGrpSpPr>
      <p:grpSpPr>
        <a:xfrm>
          <a:off x="0" y="0"/>
          <a:ext cx="0" cy="0"/>
          <a:chOff x="0" y="0"/>
          <a:chExt cx="0" cy="0"/>
        </a:xfrm>
      </p:grpSpPr>
      <p:sp>
        <p:nvSpPr>
          <p:cNvPr id="131" name="Shape 0"/>
          <p:cNvSpPr/>
          <p:nvPr/>
        </p:nvSpPr>
        <p:spPr>
          <a:xfrm>
            <a:off x="514350" y="3362325"/>
            <a:ext cx="2628900" cy="1000125"/>
          </a:xfrm>
          <a:prstGeom prst="rect">
            <a:avLst/>
          </a:prstGeom>
          <a:noFill/>
          <a:ln/>
        </p:spPr>
        <p:txBody>
          <a:bodyPr/>
          <a:p/>
        </p:txBody>
      </p:sp>
      <p:sp>
        <p:nvSpPr>
          <p:cNvPr id="132" name="Shape 1"/>
          <p:cNvSpPr/>
          <p:nvPr/>
        </p:nvSpPr>
        <p:spPr>
          <a:xfrm>
            <a:off x="3257550" y="3362325"/>
            <a:ext cx="2628900" cy="1000125"/>
          </a:xfrm>
          <a:prstGeom prst="rect">
            <a:avLst/>
          </a:prstGeom>
          <a:noFill/>
          <a:ln/>
        </p:spPr>
        <p:txBody>
          <a:bodyPr/>
          <a:p/>
        </p:txBody>
      </p:sp>
      <p:sp>
        <p:nvSpPr>
          <p:cNvPr id="133" name="Shape 2"/>
          <p:cNvSpPr/>
          <p:nvPr/>
        </p:nvSpPr>
        <p:spPr>
          <a:xfrm>
            <a:off x="6000750" y="3362325"/>
            <a:ext cx="2628900" cy="1000125"/>
          </a:xfrm>
          <a:prstGeom prst="rect">
            <a:avLst/>
          </a:prstGeom>
          <a:noFill/>
          <a:ln/>
        </p:spPr>
        <p:txBody>
          <a:bodyPr/>
          <a:p/>
        </p:txBody>
      </p:sp>
      <p:pic>
        <p:nvPicPr>
          <p:cNvPr id="134" name="Image 0" descr="preencoded.png"/>
          <p:cNvPicPr>
            <a:picLocks noChangeAspect="true"/>
          </p:cNvPicPr>
          <p:nvPr/>
        </p:nvPicPr>
        <p:blipFill>
          <a:blip r:embed="rId2"/>
          <a:stretch>
            <a:fillRect/>
          </a:stretch>
        </p:blipFill>
        <p:spPr>
          <a:xfrm>
            <a:off x="514350" y="571500"/>
            <a:ext cx="2628900" cy="2628900"/>
          </a:xfrm>
          <a:prstGeom prst="rect">
            <a:avLst/>
          </a:prstGeom>
        </p:spPr>
      </p:pic>
      <p:pic>
        <p:nvPicPr>
          <p:cNvPr id="135" name="Image 1" descr="preencoded.png"/>
          <p:cNvPicPr>
            <a:picLocks noChangeAspect="true"/>
          </p:cNvPicPr>
          <p:nvPr/>
        </p:nvPicPr>
        <p:blipFill>
          <a:blip r:embed="rId3"/>
          <a:stretch>
            <a:fillRect/>
          </a:stretch>
        </p:blipFill>
        <p:spPr>
          <a:xfrm>
            <a:off x="3257550" y="571500"/>
            <a:ext cx="2628900" cy="2628900"/>
          </a:xfrm>
          <a:prstGeom prst="rect">
            <a:avLst/>
          </a:prstGeom>
        </p:spPr>
      </p:pic>
      <p:pic>
        <p:nvPicPr>
          <p:cNvPr id="136" name="Image 2" descr="preencoded.png"/>
          <p:cNvPicPr>
            <a:picLocks noChangeAspect="true"/>
          </p:cNvPicPr>
          <p:nvPr/>
        </p:nvPicPr>
        <p:blipFill>
          <a:blip r:embed="rId4"/>
          <a:stretch>
            <a:fillRect/>
          </a:stretch>
        </p:blipFill>
        <p:spPr>
          <a:xfrm>
            <a:off x="6000750" y="571500"/>
            <a:ext cx="2628900" cy="2628900"/>
          </a:xfrm>
          <a:prstGeom prst="rect">
            <a:avLst/>
          </a:prstGeom>
        </p:spPr>
      </p:pic>
      <p:sp>
        <p:nvSpPr>
          <p:cNvPr id="137" name="Text 3"/>
          <p:cNvSpPr/>
          <p:nvPr/>
        </p:nvSpPr>
        <p:spPr>
          <a:xfrm>
            <a:off x="6000750" y="3362325"/>
            <a:ext cx="2933700" cy="400050"/>
          </a:xfrm>
          <a:prstGeom prst="rect">
            <a:avLst/>
          </a:prstGeom>
          <a:noFill/>
          <a:ln/>
        </p:spPr>
        <p:txBody>
          <a:bodyPr wrap="square" rtlCol="false" anchor="ctr"/>
          <a:lstStyle/>
          <a:p>
            <a:pPr marL="0" indent="0" algn="l">
              <a:lnSpc>
                <a:spcPts val="3150"/>
              </a:lnSpc>
              <a:buNone/>
            </a:pPr>
            <a:r>
              <a:rPr lang="en-US" sz="2250" b="true" dirty="false">
                <a:solidFill>
                  <a:srgbClr val="FCEDCB">
                    <a:alpha val="99000"/>
                  </a:srgbClr>
                </a:solidFill>
                <a:latin typeface="Songti SC" pitchFamily="34" charset="0"/>
                <a:ea typeface="Songti SC" pitchFamily="34" charset="-122"/>
                <a:cs typeface="Songti SC" pitchFamily="34" charset="-120"/>
              </a:rPr>
              <a:t>主标题03</a:t>
            </a:r>
            <a:endParaRPr lang="en-US" sz="2250" dirty="false"/>
          </a:p>
        </p:txBody>
      </p:sp>
      <p:sp>
        <p:nvSpPr>
          <p:cNvPr id="138" name="Text 4"/>
          <p:cNvSpPr/>
          <p:nvPr/>
        </p:nvSpPr>
        <p:spPr>
          <a:xfrm rot="0" flipH="false" flipV="false">
            <a:off x="6000750" y="3876675"/>
            <a:ext cx="2628900" cy="48577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900" dirty="false"/>
          </a:p>
        </p:txBody>
      </p:sp>
      <p:sp>
        <p:nvSpPr>
          <p:cNvPr id="139" name="Text 5"/>
          <p:cNvSpPr/>
          <p:nvPr/>
        </p:nvSpPr>
        <p:spPr>
          <a:xfrm>
            <a:off x="3257550" y="3362325"/>
            <a:ext cx="2933700" cy="400050"/>
          </a:xfrm>
          <a:prstGeom prst="rect">
            <a:avLst/>
          </a:prstGeom>
          <a:noFill/>
          <a:ln/>
        </p:spPr>
        <p:txBody>
          <a:bodyPr wrap="square" rtlCol="false" anchor="ctr"/>
          <a:lstStyle/>
          <a:p>
            <a:pPr marL="0" indent="0" algn="l">
              <a:lnSpc>
                <a:spcPts val="3150"/>
              </a:lnSpc>
              <a:buNone/>
            </a:pPr>
            <a:r>
              <a:rPr lang="en-US" sz="2250" b="true" dirty="false">
                <a:solidFill>
                  <a:srgbClr val="FCEDCB">
                    <a:alpha val="99000"/>
                  </a:srgbClr>
                </a:solidFill>
                <a:latin typeface="Songti SC" pitchFamily="34" charset="0"/>
                <a:ea typeface="Songti SC" pitchFamily="34" charset="-122"/>
                <a:cs typeface="Songti SC" pitchFamily="34" charset="-120"/>
              </a:rPr>
              <a:t>主标题02</a:t>
            </a:r>
            <a:endParaRPr lang="en-US" sz="2250" dirty="false"/>
          </a:p>
        </p:txBody>
      </p:sp>
      <p:sp>
        <p:nvSpPr>
          <p:cNvPr id="140" name="Text 6"/>
          <p:cNvSpPr/>
          <p:nvPr/>
        </p:nvSpPr>
        <p:spPr>
          <a:xfrm rot="0" flipH="false" flipV="false">
            <a:off x="3257550" y="3876675"/>
            <a:ext cx="2628900" cy="48577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900" dirty="false"/>
          </a:p>
        </p:txBody>
      </p:sp>
      <p:sp>
        <p:nvSpPr>
          <p:cNvPr id="141" name="Text 7"/>
          <p:cNvSpPr/>
          <p:nvPr/>
        </p:nvSpPr>
        <p:spPr>
          <a:xfrm>
            <a:off x="514350" y="3362325"/>
            <a:ext cx="2933700" cy="400050"/>
          </a:xfrm>
          <a:prstGeom prst="rect">
            <a:avLst/>
          </a:prstGeom>
          <a:noFill/>
          <a:ln/>
        </p:spPr>
        <p:txBody>
          <a:bodyPr wrap="square" rtlCol="false" anchor="ctr"/>
          <a:lstStyle/>
          <a:p>
            <a:pPr marL="0" indent="0" algn="l">
              <a:lnSpc>
                <a:spcPts val="3150"/>
              </a:lnSpc>
              <a:buNone/>
            </a:pPr>
            <a:r>
              <a:rPr lang="en-US" sz="2250" b="true" dirty="false">
                <a:solidFill>
                  <a:srgbClr val="FCEDCB">
                    <a:alpha val="99000"/>
                  </a:srgbClr>
                </a:solidFill>
                <a:latin typeface="Songti SC" pitchFamily="34" charset="0"/>
                <a:ea typeface="Songti SC" pitchFamily="34" charset="-122"/>
                <a:cs typeface="Songti SC" pitchFamily="34" charset="-120"/>
              </a:rPr>
              <a:t>主标题01</a:t>
            </a:r>
            <a:endParaRPr lang="en-US" sz="2250" dirty="false"/>
          </a:p>
        </p:txBody>
      </p:sp>
      <p:sp>
        <p:nvSpPr>
          <p:cNvPr id="142" name="Text 8"/>
          <p:cNvSpPr/>
          <p:nvPr/>
        </p:nvSpPr>
        <p:spPr>
          <a:xfrm rot="0" flipH="false" flipV="false">
            <a:off x="514350" y="3876675"/>
            <a:ext cx="2628900" cy="48577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900" dirty="false"/>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name="Slide 3">
    <p:bg>
      <p:bgPr>
        <a:solidFill>
          <a:srgbClr val="cc1a0c">
            <a:alpha val="100000"/>
          </a:srgbClr>
        </a:solidFill>
      </p:bgPr>
    </p:bg>
    <p:spTree>
      <p:nvGrpSpPr>
        <p:cNvPr id="143" name=""/>
        <p:cNvGrpSpPr/>
        <p:nvPr/>
      </p:nvGrpSpPr>
      <p:grpSpPr>
        <a:xfrm>
          <a:off x="0" y="0"/>
          <a:ext cx="0" cy="0"/>
          <a:chOff x="0" y="0"/>
          <a:chExt cx="0" cy="0"/>
        </a:xfrm>
      </p:grpSpPr>
      <p:pic>
        <p:nvPicPr>
          <p:cNvPr id="144" name="Image 0" descr="preencoded.png"/>
          <p:cNvPicPr>
            <a:picLocks noChangeAspect="true"/>
          </p:cNvPicPr>
          <p:nvPr/>
        </p:nvPicPr>
        <p:blipFill>
          <a:blip r:embed="rId2"/>
          <a:stretch>
            <a:fillRect/>
          </a:stretch>
        </p:blipFill>
        <p:spPr>
          <a:xfrm>
            <a:off x="0" y="0"/>
            <a:ext cx="9144000" cy="5143500"/>
          </a:xfrm>
          <a:prstGeom prst="rect">
            <a:avLst/>
          </a:prstGeom>
        </p:spPr>
      </p:pic>
      <p:pic>
        <p:nvPicPr>
          <p:cNvPr id="145" name="Image 1" descr="preencoded.png"/>
          <p:cNvPicPr>
            <a:picLocks noChangeAspect="true"/>
          </p:cNvPicPr>
          <p:nvPr/>
        </p:nvPicPr>
        <p:blipFill>
          <a:blip r:embed="rId3"/>
          <a:stretch>
            <a:fillRect/>
          </a:stretch>
        </p:blipFill>
        <p:spPr>
          <a:xfrm>
            <a:off x="847725" y="3109913"/>
            <a:ext cx="15240" cy="1528763"/>
          </a:xfrm>
          <a:prstGeom prst="rect">
            <a:avLst/>
          </a:prstGeom>
        </p:spPr>
      </p:pic>
      <p:sp>
        <p:nvSpPr>
          <p:cNvPr id="146" name="Text 2"/>
          <p:cNvSpPr/>
          <p:nvPr/>
        </p:nvSpPr>
        <p:spPr>
          <a:xfrm rot="0" flipH="false" flipV="false">
            <a:off x="1014413" y="3033046"/>
            <a:ext cx="1475639" cy="841249"/>
          </a:xfrm>
          <a:prstGeom prst="rect">
            <a:avLst/>
          </a:prstGeom>
          <a:noFill/>
          <a:ln/>
        </p:spPr>
        <p:txBody>
          <a:bodyPr wrap="square" rtlCol="false" anchor="ctr"/>
          <a:lstStyle/>
          <a:p>
            <a:pPr marL="0" indent="0" algn="l">
              <a:lnSpc>
                <a:spcPts val="8064"/>
              </a:lnSpc>
              <a:buNone/>
            </a:pPr>
            <a:r>
              <a:rPr lang="en-US" sz="5760" b="true">
                <a:solidFill>
                  <a:srgbClr val="FCEDCB">
                    <a:alpha val="99000"/>
                  </a:srgbClr>
                </a:solidFill>
                <a:latin typeface="Songti SC"/>
                <a:ea typeface="Songti SC"/>
                <a:cs typeface="Songti SC"/>
              </a:rPr>
              <a:t>06</a:t>
            </a:r>
            <a:endParaRPr/>
          </a:p>
        </p:txBody>
      </p:sp>
      <p:sp>
        <p:nvSpPr>
          <p:cNvPr id="147" name="Text 3"/>
          <p:cNvSpPr/>
          <p:nvPr/>
        </p:nvSpPr>
        <p:spPr>
          <a:xfrm rot="0" flipH="false" flipV="false">
            <a:off x="1014413" y="3876675"/>
            <a:ext cx="5562598" cy="476250"/>
          </a:xfrm>
          <a:prstGeom prst="rect">
            <a:avLst/>
          </a:prstGeom>
          <a:noFill/>
          <a:ln/>
        </p:spPr>
        <p:txBody>
          <a:bodyPr wrap="square" rtlCol="false" anchor="ctr"/>
          <a:lstStyle/>
          <a:p>
            <a:pPr marL="0" indent="0" algn="l">
              <a:lnSpc>
                <a:spcPts val="6300"/>
              </a:lnSpc>
              <a:buNone/>
            </a:pPr>
            <a:r>
              <a:rPr lang="en-US" sz="4500" b="true">
                <a:solidFill>
                  <a:srgbClr val="FCEDCB">
                    <a:alpha val="99000"/>
                  </a:srgbClr>
                </a:solidFill>
                <a:latin typeface="Songti SC"/>
                <a:ea typeface="Songti SC"/>
                <a:cs typeface="Songti SC"/>
              </a:rPr>
              <a:t>未来工作计划安排</a:t>
            </a:r>
            <a:endParaRPr/>
          </a:p>
        </p:txBody>
      </p:sp>
      <p:sp>
        <p:nvSpPr>
          <p:cNvPr id="148" name="Text 4"/>
          <p:cNvSpPr/>
          <p:nvPr/>
        </p:nvSpPr>
        <p:spPr>
          <a:xfrm rot="0" flipH="false" flipV="false">
            <a:off x="1029119" y="4446271"/>
            <a:ext cx="4114800" cy="214312"/>
          </a:xfrm>
          <a:prstGeom prst="rect">
            <a:avLst/>
          </a:prstGeom>
          <a:noFill/>
          <a:ln/>
        </p:spPr>
        <p:txBody>
          <a:bodyPr wrap="square" rtlCol="false" anchor="ctr"/>
          <a:lstStyle/>
          <a:p>
            <a:pPr marL="0" indent="0" algn="l">
              <a:lnSpc>
                <a:spcPts val="1680"/>
              </a:lnSpc>
              <a:buNone/>
            </a:pPr>
            <a:r>
              <a:rPr lang="en-US" sz="1200" dirty="false">
                <a:solidFill>
                  <a:srgbClr val="FCEDCB">
                    <a:alpha val="99000"/>
                  </a:srgbClr>
                </a:solidFill>
                <a:latin typeface="Songti SC" pitchFamily="34" charset="0"/>
                <a:ea typeface="Songti SC" pitchFamily="34" charset="-122"/>
                <a:cs typeface="Songti SC" pitchFamily="34" charset="-120"/>
              </a:rPr>
              <a:t>强化责任意识，践行责任担当，不忘初心，牢记使命。</a:t>
            </a:r>
            <a:endParaRPr lang="en-US" sz="1200" dirty="false"/>
          </a:p>
        </p:txBody>
      </p:sp>
      <p:sp>
        <p:nvSpPr>
          <p:cNvPr id="149" name="Text 6"/>
          <p:cNvSpPr/>
          <p:nvPr/>
        </p:nvSpPr>
        <p:spPr>
          <a:xfrm rot="0" flipH="false" flipV="false">
            <a:off x="266117" y="-361949"/>
            <a:ext cx="10720388" cy="1743075"/>
          </a:xfrm>
          <a:prstGeom prst="rect">
            <a:avLst/>
          </a:prstGeom>
          <a:noFill/>
          <a:ln/>
        </p:spPr>
        <p:txBody>
          <a:bodyPr wrap="square" rtlCol="false" anchor="ctr"/>
          <a:lstStyle/>
          <a:p>
            <a:pPr marL="0" indent="0" algn="l">
              <a:lnSpc>
                <a:spcPts val="15750"/>
              </a:lnSpc>
              <a:buNone/>
            </a:pPr>
            <a:r>
              <a:rPr lang="en-US" sz="11250" spc="1350">
                <a:solidFill>
                  <a:srgbClr val="FBEBC9">
                    <a:alpha val="8000"/>
                  </a:srgbClr>
                </a:solidFill>
                <a:latin typeface="Songti SC"/>
                <a:ea typeface="Songti SC"/>
                <a:cs typeface="Songti SC"/>
              </a:rPr>
              <a:t>CONTENTS</a:t>
            </a:r>
            <a:endParaRPr lang="en-US" sz="11250"/>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name="Slide 20">
    <p:bg>
      <p:bgPr>
        <a:solidFill>
          <a:srgbClr val="cc1a0c">
            <a:alpha val="100000"/>
          </a:srgbClr>
        </a:solidFill>
      </p:bgPr>
    </p:bg>
    <p:spTree>
      <p:nvGrpSpPr>
        <p:cNvPr id="150" name=""/>
        <p:cNvGrpSpPr/>
        <p:nvPr/>
      </p:nvGrpSpPr>
      <p:grpSpPr>
        <a:xfrm>
          <a:off x="0" y="0"/>
          <a:ext cx="0" cy="0"/>
          <a:chOff x="0" y="0"/>
          <a:chExt cx="0" cy="0"/>
        </a:xfrm>
      </p:grpSpPr>
      <p:sp>
        <p:nvSpPr>
          <p:cNvPr id="151" name="Shape 0"/>
          <p:cNvSpPr/>
          <p:nvPr/>
        </p:nvSpPr>
        <p:spPr>
          <a:xfrm>
            <a:off x="3272789" y="2228850"/>
            <a:ext cx="2598422" cy="176499"/>
          </a:xfrm>
          <a:prstGeom prst="rect">
            <a:avLst/>
          </a:prstGeom>
          <a:noFill/>
          <a:ln/>
        </p:spPr>
        <p:txBody>
          <a:bodyPr/>
          <a:p/>
        </p:txBody>
      </p:sp>
      <p:sp>
        <p:nvSpPr>
          <p:cNvPr id="152" name="Shape 1"/>
          <p:cNvSpPr/>
          <p:nvPr/>
        </p:nvSpPr>
        <p:spPr>
          <a:xfrm rot="10800000">
            <a:off x="381000" y="4843463"/>
            <a:ext cx="8237408" cy="1"/>
          </a:xfrm>
          <a:prstGeom prst="rect">
            <a:avLst/>
          </a:prstGeom>
          <a:noFill/>
          <a:ln w="12700">
            <a:solidFill>
              <a:srgbClr val="FCEDCB"/>
            </a:solidFill>
            <a:prstDash val="solid"/>
          </a:ln>
        </p:spPr>
        <p:txBody>
          <a:bodyPr/>
          <a:p/>
        </p:txBody>
      </p:sp>
      <p:sp>
        <p:nvSpPr>
          <p:cNvPr id="153" name="Shape 2"/>
          <p:cNvSpPr/>
          <p:nvPr/>
        </p:nvSpPr>
        <p:spPr>
          <a:xfrm rot="10800000">
            <a:off x="381000" y="4210050"/>
            <a:ext cx="8237408" cy="1"/>
          </a:xfrm>
          <a:prstGeom prst="rect">
            <a:avLst/>
          </a:prstGeom>
          <a:noFill/>
          <a:ln w="12700">
            <a:solidFill>
              <a:srgbClr val="FCEDCB"/>
            </a:solidFill>
            <a:prstDash val="solid"/>
          </a:ln>
        </p:spPr>
        <p:txBody>
          <a:bodyPr/>
          <a:p/>
        </p:txBody>
      </p:sp>
      <p:sp>
        <p:nvSpPr>
          <p:cNvPr id="154" name="Shape 3"/>
          <p:cNvSpPr/>
          <p:nvPr/>
        </p:nvSpPr>
        <p:spPr>
          <a:xfrm rot="10800000">
            <a:off x="381000" y="3576638"/>
            <a:ext cx="8237408" cy="1"/>
          </a:xfrm>
          <a:prstGeom prst="rect">
            <a:avLst/>
          </a:prstGeom>
          <a:noFill/>
          <a:ln w="12700">
            <a:solidFill>
              <a:srgbClr val="FCEDCB"/>
            </a:solidFill>
            <a:prstDash val="solid"/>
          </a:ln>
        </p:spPr>
        <p:txBody>
          <a:bodyPr/>
          <a:p/>
        </p:txBody>
      </p:sp>
      <p:pic>
        <p:nvPicPr>
          <p:cNvPr id="155" name="Image 0" descr="preencoded.png"/>
          <p:cNvPicPr>
            <a:picLocks noChangeAspect="true"/>
          </p:cNvPicPr>
          <p:nvPr/>
        </p:nvPicPr>
        <p:blipFill>
          <a:blip r:embed="rId2"/>
          <a:stretch>
            <a:fillRect/>
          </a:stretch>
        </p:blipFill>
        <p:spPr>
          <a:xfrm>
            <a:off x="0" y="1028700"/>
            <a:ext cx="9144000" cy="1771650"/>
          </a:xfrm>
          <a:prstGeom prst="rect">
            <a:avLst/>
          </a:prstGeom>
        </p:spPr>
      </p:pic>
      <p:sp>
        <p:nvSpPr>
          <p:cNvPr id="156" name="Text 4"/>
          <p:cNvSpPr/>
          <p:nvPr/>
        </p:nvSpPr>
        <p:spPr>
          <a:xfrm>
            <a:off x="385763" y="235744"/>
            <a:ext cx="8448667" cy="381001"/>
          </a:xfrm>
          <a:prstGeom prst="rect">
            <a:avLst/>
          </a:prstGeom>
          <a:noFill/>
          <a:ln/>
        </p:spPr>
        <p:txBody>
          <a:bodyPr wrap="square" rtlCol="false" anchor="ctr"/>
          <a:lstStyle/>
          <a:p>
            <a:pPr marL="0" indent="0" algn="l">
              <a:lnSpc>
                <a:spcPts val="3150"/>
              </a:lnSpc>
              <a:buNone/>
            </a:pPr>
            <a:r>
              <a:rPr lang="en-US" sz="2250" b="true" dirty="false">
                <a:solidFill>
                  <a:srgbClr val="FCEDCB">
                    <a:alpha val="99000"/>
                  </a:srgbClr>
                </a:solidFill>
                <a:latin typeface="Songti SC" pitchFamily="34" charset="0"/>
                <a:ea typeface="Songti SC" pitchFamily="34" charset="-122"/>
                <a:cs typeface="Songti SC" pitchFamily="34" charset="-120"/>
              </a:rPr>
              <a:t>未来工作计划安排</a:t>
            </a:r>
            <a:endParaRPr lang="en-US" sz="2250" dirty="false"/>
          </a:p>
        </p:txBody>
      </p:sp>
      <p:sp>
        <p:nvSpPr>
          <p:cNvPr id="157" name="Text 5"/>
          <p:cNvSpPr/>
          <p:nvPr/>
        </p:nvSpPr>
        <p:spPr>
          <a:xfrm>
            <a:off x="385763" y="595396"/>
            <a:ext cx="1392556" cy="306706"/>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此处小标题</a:t>
            </a:r>
            <a:endParaRPr lang="en-US" sz="900" dirty="false"/>
          </a:p>
        </p:txBody>
      </p:sp>
      <p:sp>
        <p:nvSpPr>
          <p:cNvPr id="158" name="Text 6"/>
          <p:cNvSpPr/>
          <p:nvPr/>
        </p:nvSpPr>
        <p:spPr>
          <a:xfrm>
            <a:off x="2671763" y="4338638"/>
            <a:ext cx="6581774" cy="490537"/>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请您单击此处添加合适文字加以解释说明，可根据自己的需要适当地调整文字的大小或者颜色等属性。请您单击此处添加合适文字加以解释说明，可根据自己的需要适当地调整文字的大小或者颜色等属性。</a:t>
            </a:r>
            <a:endParaRPr lang="en-US" sz="900" dirty="false"/>
          </a:p>
        </p:txBody>
      </p:sp>
      <p:sp>
        <p:nvSpPr>
          <p:cNvPr id="159" name="Text 7"/>
          <p:cNvSpPr/>
          <p:nvPr/>
        </p:nvSpPr>
        <p:spPr>
          <a:xfrm>
            <a:off x="795924" y="4438650"/>
            <a:ext cx="1455470" cy="297181"/>
          </a:xfrm>
          <a:prstGeom prst="rect">
            <a:avLst/>
          </a:prstGeom>
          <a:noFill/>
          <a:ln/>
        </p:spPr>
        <p:txBody>
          <a:bodyPr wrap="square" rtlCol="false" anchor="ctr"/>
          <a:lstStyle/>
          <a:p>
            <a:pPr marL="0" indent="0" algn="l">
              <a:lnSpc>
                <a:spcPts val="2625"/>
              </a:lnSpc>
              <a:buNone/>
            </a:pPr>
            <a:r>
              <a:rPr lang="en-US" sz="1875" b="true" dirty="false">
                <a:solidFill>
                  <a:srgbClr val="FCEDCB">
                    <a:alpha val="99000"/>
                  </a:srgbClr>
                </a:solidFill>
                <a:latin typeface="Songti SC" pitchFamily="34" charset="0"/>
                <a:ea typeface="Songti SC" pitchFamily="34" charset="-122"/>
                <a:cs typeface="Songti SC" pitchFamily="34" charset="-120"/>
              </a:rPr>
              <a:t>回顾标题</a:t>
            </a:r>
            <a:endParaRPr lang="en-US" sz="1875" dirty="false"/>
          </a:p>
        </p:txBody>
      </p:sp>
      <p:sp>
        <p:nvSpPr>
          <p:cNvPr id="160" name="Text 8"/>
          <p:cNvSpPr/>
          <p:nvPr/>
        </p:nvSpPr>
        <p:spPr>
          <a:xfrm>
            <a:off x="378786" y="4410075"/>
            <a:ext cx="830581" cy="352441"/>
          </a:xfrm>
          <a:prstGeom prst="rect">
            <a:avLst/>
          </a:prstGeom>
          <a:noFill/>
          <a:ln/>
        </p:spPr>
        <p:txBody>
          <a:bodyPr wrap="square" rtlCol="false" anchor="ctr"/>
          <a:lstStyle/>
          <a:p>
            <a:pPr marL="0" indent="0" algn="l">
              <a:lnSpc>
                <a:spcPts val="3150"/>
              </a:lnSpc>
              <a:buNone/>
            </a:pPr>
            <a:r>
              <a:rPr lang="en-US" sz="2250" b="true" dirty="false">
                <a:solidFill>
                  <a:srgbClr val="FCEDCB">
                    <a:alpha val="99000"/>
                  </a:srgbClr>
                </a:solidFill>
                <a:latin typeface="Songti SC" pitchFamily="34" charset="0"/>
                <a:ea typeface="Songti SC" pitchFamily="34" charset="-122"/>
                <a:cs typeface="Songti SC" pitchFamily="34" charset="-120"/>
              </a:rPr>
              <a:t>01</a:t>
            </a:r>
            <a:endParaRPr lang="en-US" sz="2250" dirty="false"/>
          </a:p>
        </p:txBody>
      </p:sp>
      <p:sp>
        <p:nvSpPr>
          <p:cNvPr id="161" name="Text 9"/>
          <p:cNvSpPr/>
          <p:nvPr/>
        </p:nvSpPr>
        <p:spPr>
          <a:xfrm>
            <a:off x="2671763" y="3705225"/>
            <a:ext cx="6581774" cy="490537"/>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请您单击此处添加合适文字加以解释说明，可根据自己的需要适当地调整文字的大小或者颜色等属性。请您单击此处添加合适文字加以解释说明，可根据自己的需要适当地调整文字的大小或者颜色等属性。</a:t>
            </a:r>
            <a:endParaRPr lang="en-US" sz="900" dirty="false"/>
          </a:p>
        </p:txBody>
      </p:sp>
      <p:sp>
        <p:nvSpPr>
          <p:cNvPr id="162" name="Text 10"/>
          <p:cNvSpPr/>
          <p:nvPr/>
        </p:nvSpPr>
        <p:spPr>
          <a:xfrm>
            <a:off x="795924" y="3805237"/>
            <a:ext cx="1455470" cy="297181"/>
          </a:xfrm>
          <a:prstGeom prst="rect">
            <a:avLst/>
          </a:prstGeom>
          <a:noFill/>
          <a:ln/>
        </p:spPr>
        <p:txBody>
          <a:bodyPr wrap="square" rtlCol="false" anchor="ctr"/>
          <a:lstStyle/>
          <a:p>
            <a:pPr marL="0" indent="0" algn="l">
              <a:lnSpc>
                <a:spcPts val="2625"/>
              </a:lnSpc>
              <a:buNone/>
            </a:pPr>
            <a:r>
              <a:rPr lang="en-US" sz="1875" b="true" dirty="false">
                <a:solidFill>
                  <a:srgbClr val="FCEDCB">
                    <a:alpha val="99000"/>
                  </a:srgbClr>
                </a:solidFill>
                <a:latin typeface="Songti SC" pitchFamily="34" charset="0"/>
                <a:ea typeface="Songti SC" pitchFamily="34" charset="-122"/>
                <a:cs typeface="Songti SC" pitchFamily="34" charset="-120"/>
              </a:rPr>
              <a:t>回顾标题</a:t>
            </a:r>
            <a:endParaRPr lang="en-US" sz="1875" dirty="false"/>
          </a:p>
        </p:txBody>
      </p:sp>
      <p:sp>
        <p:nvSpPr>
          <p:cNvPr id="163" name="Text 11"/>
          <p:cNvSpPr/>
          <p:nvPr/>
        </p:nvSpPr>
        <p:spPr>
          <a:xfrm>
            <a:off x="378786" y="3776662"/>
            <a:ext cx="830581" cy="352441"/>
          </a:xfrm>
          <a:prstGeom prst="rect">
            <a:avLst/>
          </a:prstGeom>
          <a:noFill/>
          <a:ln/>
        </p:spPr>
        <p:txBody>
          <a:bodyPr wrap="square" rtlCol="false" anchor="ctr"/>
          <a:lstStyle/>
          <a:p>
            <a:pPr marL="0" indent="0" algn="l">
              <a:lnSpc>
                <a:spcPts val="3150"/>
              </a:lnSpc>
              <a:buNone/>
            </a:pPr>
            <a:r>
              <a:rPr lang="en-US" sz="2250" b="true" dirty="false">
                <a:solidFill>
                  <a:srgbClr val="FCEDCB">
                    <a:alpha val="99000"/>
                  </a:srgbClr>
                </a:solidFill>
                <a:latin typeface="Songti SC" pitchFamily="34" charset="0"/>
                <a:ea typeface="Songti SC" pitchFamily="34" charset="-122"/>
                <a:cs typeface="Songti SC" pitchFamily="34" charset="-120"/>
              </a:rPr>
              <a:t>01</a:t>
            </a:r>
            <a:endParaRPr lang="en-US" sz="2250" dirty="false"/>
          </a:p>
        </p:txBody>
      </p:sp>
      <p:sp>
        <p:nvSpPr>
          <p:cNvPr id="164" name="Text 12"/>
          <p:cNvSpPr/>
          <p:nvPr/>
        </p:nvSpPr>
        <p:spPr>
          <a:xfrm>
            <a:off x="2671763" y="3071813"/>
            <a:ext cx="6581774" cy="490537"/>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请您单击此处添加合适文字加以解释说明，可根据自己的需要适当地调整文字的大小或者颜色等属性。请您单击此处添加合适文字加以解释说明，可根据自己的需要适当地调整文字的大小或者颜色等属性。</a:t>
            </a:r>
            <a:endParaRPr lang="en-US" sz="900" dirty="false"/>
          </a:p>
        </p:txBody>
      </p:sp>
      <p:sp>
        <p:nvSpPr>
          <p:cNvPr id="165" name="Text 13"/>
          <p:cNvSpPr/>
          <p:nvPr/>
        </p:nvSpPr>
        <p:spPr>
          <a:xfrm>
            <a:off x="795924" y="3171825"/>
            <a:ext cx="1455470" cy="297181"/>
          </a:xfrm>
          <a:prstGeom prst="rect">
            <a:avLst/>
          </a:prstGeom>
          <a:noFill/>
          <a:ln/>
        </p:spPr>
        <p:txBody>
          <a:bodyPr wrap="square" rtlCol="false" anchor="ctr"/>
          <a:lstStyle/>
          <a:p>
            <a:pPr marL="0" indent="0" algn="l">
              <a:lnSpc>
                <a:spcPts val="2625"/>
              </a:lnSpc>
              <a:buNone/>
            </a:pPr>
            <a:r>
              <a:rPr lang="en-US" sz="1875" b="true" dirty="false">
                <a:solidFill>
                  <a:srgbClr val="FCEDCB">
                    <a:alpha val="99000"/>
                  </a:srgbClr>
                </a:solidFill>
                <a:latin typeface="Songti SC" pitchFamily="34" charset="0"/>
                <a:ea typeface="Songti SC" pitchFamily="34" charset="-122"/>
                <a:cs typeface="Songti SC" pitchFamily="34" charset="-120"/>
              </a:rPr>
              <a:t>回顾标题</a:t>
            </a:r>
            <a:endParaRPr lang="en-US" sz="1875" dirty="false"/>
          </a:p>
        </p:txBody>
      </p:sp>
      <p:sp>
        <p:nvSpPr>
          <p:cNvPr id="166" name="Text 14"/>
          <p:cNvSpPr/>
          <p:nvPr/>
        </p:nvSpPr>
        <p:spPr>
          <a:xfrm>
            <a:off x="378786" y="3143250"/>
            <a:ext cx="830581" cy="352441"/>
          </a:xfrm>
          <a:prstGeom prst="rect">
            <a:avLst/>
          </a:prstGeom>
          <a:noFill/>
          <a:ln/>
        </p:spPr>
        <p:txBody>
          <a:bodyPr wrap="square" rtlCol="false" anchor="ctr"/>
          <a:lstStyle/>
          <a:p>
            <a:pPr marL="0" indent="0" algn="l">
              <a:lnSpc>
                <a:spcPts val="3150"/>
              </a:lnSpc>
              <a:buNone/>
            </a:pPr>
            <a:r>
              <a:rPr lang="en-US" sz="2250" b="true" dirty="false">
                <a:solidFill>
                  <a:srgbClr val="FCEDCB">
                    <a:alpha val="99000"/>
                  </a:srgbClr>
                </a:solidFill>
                <a:latin typeface="Songti SC" pitchFamily="34" charset="0"/>
                <a:ea typeface="Songti SC" pitchFamily="34" charset="-122"/>
                <a:cs typeface="Songti SC" pitchFamily="34" charset="-120"/>
              </a:rPr>
              <a:t>01</a:t>
            </a:r>
            <a:endParaRPr lang="en-US" sz="2250" dirty="fals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name="Slide 2">
    <p:bg>
      <p:bgPr>
        <a:solidFill>
          <a:srgbClr val="cc1a0c">
            <a:alpha val="100000"/>
          </a:srgbClr>
        </a:solidFill>
      </p:bgPr>
    </p:bg>
    <p:spTree>
      <p:nvGrpSpPr>
        <p:cNvPr id="167" name=""/>
        <p:cNvGrpSpPr/>
        <p:nvPr/>
      </p:nvGrpSpPr>
      <p:grpSpPr>
        <a:xfrm>
          <a:off x="0" y="0"/>
          <a:ext cx="0" cy="0"/>
          <a:chOff x="0" y="0"/>
          <a:chExt cx="0" cy="0"/>
        </a:xfrm>
      </p:grpSpPr>
      <p:pic>
        <p:nvPicPr>
          <p:cNvPr id="168" name="Image 0" descr="preencoded.png"/>
          <p:cNvPicPr>
            <a:picLocks noChangeAspect="true"/>
          </p:cNvPicPr>
          <p:nvPr/>
        </p:nvPicPr>
        <p:blipFill>
          <a:blip r:embed="rId2"/>
          <a:stretch>
            <a:fillRect/>
          </a:stretch>
        </p:blipFill>
        <p:spPr>
          <a:xfrm>
            <a:off x="0" y="0"/>
            <a:ext cx="9144000" cy="5143500"/>
          </a:xfrm>
          <a:prstGeom prst="rect">
            <a:avLst/>
          </a:prstGeom>
        </p:spPr>
      </p:pic>
      <p:pic>
        <p:nvPicPr>
          <p:cNvPr id="169" name="Image 1" descr="preencoded.png"/>
          <p:cNvPicPr>
            <a:picLocks noChangeAspect="true"/>
          </p:cNvPicPr>
          <p:nvPr/>
        </p:nvPicPr>
        <p:blipFill>
          <a:blip r:embed="rId3"/>
          <a:stretch>
            <a:fillRect/>
          </a:stretch>
        </p:blipFill>
        <p:spPr>
          <a:xfrm>
            <a:off x="783431" y="2314575"/>
            <a:ext cx="9525" cy="812006"/>
          </a:xfrm>
          <a:prstGeom prst="rect">
            <a:avLst/>
          </a:prstGeom>
        </p:spPr>
      </p:pic>
      <p:pic>
        <p:nvPicPr>
          <p:cNvPr id="170" name="Image 2" descr="preencoded.png"/>
          <p:cNvPicPr>
            <a:picLocks noChangeAspect="true"/>
          </p:cNvPicPr>
          <p:nvPr/>
        </p:nvPicPr>
        <p:blipFill>
          <a:blip r:embed="rId4"/>
          <a:stretch>
            <a:fillRect/>
          </a:stretch>
        </p:blipFill>
        <p:spPr>
          <a:xfrm>
            <a:off x="783431" y="3519488"/>
            <a:ext cx="9525" cy="812006"/>
          </a:xfrm>
          <a:prstGeom prst="rect">
            <a:avLst/>
          </a:prstGeom>
        </p:spPr>
      </p:pic>
      <p:pic>
        <p:nvPicPr>
          <p:cNvPr id="171" name="Image 3" descr="preencoded.png"/>
          <p:cNvPicPr>
            <a:picLocks noChangeAspect="true"/>
          </p:cNvPicPr>
          <p:nvPr/>
        </p:nvPicPr>
        <p:blipFill>
          <a:blip r:embed="rId5"/>
          <a:stretch>
            <a:fillRect/>
          </a:stretch>
        </p:blipFill>
        <p:spPr>
          <a:xfrm>
            <a:off x="3524250" y="2314575"/>
            <a:ext cx="9525" cy="812006"/>
          </a:xfrm>
          <a:prstGeom prst="rect">
            <a:avLst/>
          </a:prstGeom>
        </p:spPr>
      </p:pic>
      <p:pic>
        <p:nvPicPr>
          <p:cNvPr id="172" name="Image 4" descr="preencoded.png"/>
          <p:cNvPicPr>
            <a:picLocks noChangeAspect="true"/>
          </p:cNvPicPr>
          <p:nvPr/>
        </p:nvPicPr>
        <p:blipFill>
          <a:blip r:embed="rId6"/>
          <a:stretch>
            <a:fillRect/>
          </a:stretch>
        </p:blipFill>
        <p:spPr>
          <a:xfrm>
            <a:off x="3524250" y="3519488"/>
            <a:ext cx="9525" cy="812006"/>
          </a:xfrm>
          <a:prstGeom prst="rect">
            <a:avLst/>
          </a:prstGeom>
        </p:spPr>
      </p:pic>
      <p:pic>
        <p:nvPicPr>
          <p:cNvPr id="173" name="Image 5" descr="preencoded.png"/>
          <p:cNvPicPr>
            <a:picLocks noChangeAspect="true"/>
          </p:cNvPicPr>
          <p:nvPr/>
        </p:nvPicPr>
        <p:blipFill>
          <a:blip r:embed="rId7"/>
          <a:stretch>
            <a:fillRect/>
          </a:stretch>
        </p:blipFill>
        <p:spPr>
          <a:xfrm>
            <a:off x="6243638" y="2314575"/>
            <a:ext cx="9525" cy="812006"/>
          </a:xfrm>
          <a:prstGeom prst="rect">
            <a:avLst/>
          </a:prstGeom>
        </p:spPr>
      </p:pic>
      <p:pic>
        <p:nvPicPr>
          <p:cNvPr id="174" name="Image 6" descr="preencoded.png"/>
          <p:cNvPicPr>
            <a:picLocks noChangeAspect="true"/>
          </p:cNvPicPr>
          <p:nvPr/>
        </p:nvPicPr>
        <p:blipFill>
          <a:blip r:embed="rId8"/>
          <a:stretch>
            <a:fillRect/>
          </a:stretch>
        </p:blipFill>
        <p:spPr>
          <a:xfrm>
            <a:off x="6243638" y="3519488"/>
            <a:ext cx="9525" cy="812006"/>
          </a:xfrm>
          <a:prstGeom prst="rect">
            <a:avLst/>
          </a:prstGeom>
        </p:spPr>
      </p:pic>
      <p:sp>
        <p:nvSpPr>
          <p:cNvPr id="175" name="Text 6"/>
          <p:cNvSpPr/>
          <p:nvPr/>
        </p:nvSpPr>
        <p:spPr>
          <a:xfrm rot="0" flipH="false" flipV="false">
            <a:off x="266117" y="-361949"/>
            <a:ext cx="10720388" cy="1743075"/>
          </a:xfrm>
          <a:prstGeom prst="rect">
            <a:avLst/>
          </a:prstGeom>
          <a:noFill/>
          <a:ln/>
        </p:spPr>
        <p:txBody>
          <a:bodyPr wrap="square" rtlCol="false" anchor="ctr"/>
          <a:lstStyle/>
          <a:p>
            <a:pPr marL="0" indent="0" algn="l">
              <a:lnSpc>
                <a:spcPts val="15750"/>
              </a:lnSpc>
              <a:buNone/>
            </a:pPr>
            <a:r>
              <a:rPr lang="en-US" sz="11250" spc="1350">
                <a:solidFill>
                  <a:srgbClr val="FBEBC9">
                    <a:alpha val="8000"/>
                  </a:srgbClr>
                </a:solidFill>
                <a:latin typeface="Songti SC"/>
                <a:ea typeface="Songti SC"/>
                <a:cs typeface="Songti SC"/>
              </a:rPr>
              <a:t>CONTENTS</a:t>
            </a:r>
            <a:endParaRPr lang="en-US" sz="11250"/>
          </a:p>
        </p:txBody>
      </p:sp>
      <p:sp>
        <p:nvSpPr>
          <p:cNvPr id="176" name="Text 7"/>
          <p:cNvSpPr/>
          <p:nvPr/>
        </p:nvSpPr>
        <p:spPr>
          <a:xfrm rot="0" flipH="false" flipV="false">
            <a:off x="542292" y="1003935"/>
            <a:ext cx="2903316" cy="754381"/>
          </a:xfrm>
          <a:prstGeom prst="rect">
            <a:avLst/>
          </a:prstGeom>
          <a:noFill/>
          <a:ln/>
        </p:spPr>
        <p:txBody>
          <a:bodyPr wrap="square" rtlCol="false" anchor="ctr"/>
          <a:lstStyle/>
          <a:p>
            <a:pPr marL="0" indent="0" algn="l">
              <a:lnSpc>
                <a:spcPts val="7559"/>
              </a:lnSpc>
              <a:buNone/>
            </a:pPr>
            <a:r>
              <a:rPr lang="en-US" sz="5400">
                <a:solidFill>
                  <a:srgbClr val="FCEDCB">
                    <a:alpha val="99000"/>
                  </a:srgbClr>
                </a:solidFill>
                <a:latin typeface="Songti SC"/>
                <a:ea typeface="Songti SC"/>
                <a:cs typeface="Songti SC"/>
              </a:rPr>
              <a:t>目 录</a:t>
            </a:r>
            <a:endParaRPr lang="en-US" sz="5400"/>
          </a:p>
        </p:txBody>
      </p:sp>
      <p:sp>
        <p:nvSpPr>
          <p:cNvPr id="177" name="Text 8"/>
          <p:cNvSpPr/>
          <p:nvPr/>
        </p:nvSpPr>
        <p:spPr>
          <a:xfrm>
            <a:off x="837961" y="2292819"/>
            <a:ext cx="1093724" cy="525781"/>
          </a:xfrm>
          <a:prstGeom prst="rect">
            <a:avLst/>
          </a:prstGeom>
          <a:noFill/>
          <a:ln/>
        </p:spPr>
        <p:txBody>
          <a:bodyPr wrap="square" rtlCol="false" anchor="ctr"/>
          <a:lstStyle/>
          <a:p>
            <a:pPr marL="0" indent="0" algn="ctr">
              <a:lnSpc>
                <a:spcPts val="5040"/>
              </a:lnSpc>
              <a:buNone/>
            </a:pPr>
            <a:r>
              <a:rPr lang="en-US" sz="3600" dirty="false">
                <a:solidFill>
                  <a:srgbClr val="FCEDCB">
                    <a:alpha val="99000"/>
                  </a:srgbClr>
                </a:solidFill>
                <a:latin typeface="Songti SC" pitchFamily="34" charset="0"/>
                <a:ea typeface="Songti SC" pitchFamily="34" charset="-122"/>
                <a:cs typeface="Songti SC" pitchFamily="34" charset="-120"/>
              </a:rPr>
              <a:t>01</a:t>
            </a:r>
            <a:endParaRPr lang="en-US" sz="3600" dirty="false"/>
          </a:p>
        </p:txBody>
      </p:sp>
      <p:sp>
        <p:nvSpPr>
          <p:cNvPr id="178" name="Text 9"/>
          <p:cNvSpPr/>
          <p:nvPr/>
        </p:nvSpPr>
        <p:spPr>
          <a:xfrm>
            <a:off x="887275" y="2674575"/>
            <a:ext cx="2286000" cy="319088"/>
          </a:xfrm>
          <a:prstGeom prst="rect">
            <a:avLst/>
          </a:prstGeom>
          <a:noFill/>
          <a:ln/>
        </p:spPr>
        <p:txBody>
          <a:bodyPr wrap="square" rtlCol="false" anchor="ctr"/>
          <a:lstStyle/>
          <a:p>
            <a:pPr marL="0" indent="0" algn="l">
              <a:lnSpc>
                <a:spcPts val="2520"/>
              </a:lnSpc>
              <a:buNone/>
            </a:pPr>
            <a:r>
              <a:rPr lang="en-US" sz="1800" b="true" dirty="false">
                <a:solidFill>
                  <a:srgbClr val="FCEDCB">
                    <a:alpha val="99000"/>
                  </a:srgbClr>
                </a:solidFill>
                <a:latin typeface="Songti SC" pitchFamily="34" charset="0"/>
                <a:ea typeface="Songti SC" pitchFamily="34" charset="-122"/>
                <a:cs typeface="Songti SC" pitchFamily="34" charset="-120"/>
              </a:rPr>
              <a:t>基层组织工作概况</a:t>
            </a:r>
            <a:endParaRPr lang="en-US" sz="1800" dirty="false"/>
          </a:p>
        </p:txBody>
      </p:sp>
      <p:sp>
        <p:nvSpPr>
          <p:cNvPr id="179" name="Text 10"/>
          <p:cNvSpPr/>
          <p:nvPr/>
        </p:nvSpPr>
        <p:spPr>
          <a:xfrm>
            <a:off x="896801" y="2986088"/>
            <a:ext cx="2308597" cy="163831"/>
          </a:xfrm>
          <a:prstGeom prst="rect">
            <a:avLst/>
          </a:prstGeom>
          <a:noFill/>
          <a:ln/>
        </p:spPr>
        <p:txBody>
          <a:bodyPr wrap="square" rtlCol="false" anchor="ctr"/>
          <a:lstStyle/>
          <a:p>
            <a:pPr marL="0" indent="0" algn="l">
              <a:lnSpc>
                <a:spcPts val="908"/>
              </a:lnSpc>
              <a:buNone/>
            </a:pPr>
            <a:r>
              <a:rPr lang="en-US" sz="750" dirty="false">
                <a:solidFill>
                  <a:srgbClr val="FCEDCB">
                    <a:alpha val="99000"/>
                  </a:srgbClr>
                </a:solidFill>
                <a:latin typeface="Inter" pitchFamily="34" charset="0"/>
                <a:ea typeface="Inter" pitchFamily="34" charset="-122"/>
                <a:cs typeface="Inter" pitchFamily="34" charset="-120"/>
              </a:rPr>
              <a:t>IDEA OF THE ANNUAL MEETING</a:t>
            </a:r>
            <a:endParaRPr lang="en-US" sz="750" dirty="false"/>
          </a:p>
        </p:txBody>
      </p:sp>
      <p:sp>
        <p:nvSpPr>
          <p:cNvPr id="180" name="Text 11"/>
          <p:cNvSpPr/>
          <p:nvPr/>
        </p:nvSpPr>
        <p:spPr>
          <a:xfrm>
            <a:off x="3558538" y="2292819"/>
            <a:ext cx="1093658" cy="525781"/>
          </a:xfrm>
          <a:prstGeom prst="rect">
            <a:avLst/>
          </a:prstGeom>
          <a:noFill/>
          <a:ln/>
        </p:spPr>
        <p:txBody>
          <a:bodyPr wrap="square" rtlCol="false" anchor="ctr"/>
          <a:lstStyle/>
          <a:p>
            <a:pPr marL="0" indent="0" algn="ctr">
              <a:lnSpc>
                <a:spcPts val="5040"/>
              </a:lnSpc>
              <a:buNone/>
            </a:pPr>
            <a:r>
              <a:rPr lang="en-US" sz="3600" dirty="false">
                <a:solidFill>
                  <a:srgbClr val="FCEDCB">
                    <a:alpha val="99000"/>
                  </a:srgbClr>
                </a:solidFill>
                <a:latin typeface="Songti SC" pitchFamily="34" charset="0"/>
                <a:ea typeface="Songti SC" pitchFamily="34" charset="-122"/>
                <a:cs typeface="Songti SC" pitchFamily="34" charset="-120"/>
              </a:rPr>
              <a:t>02</a:t>
            </a:r>
            <a:endParaRPr lang="en-US" sz="3600" dirty="false"/>
          </a:p>
        </p:txBody>
      </p:sp>
      <p:sp>
        <p:nvSpPr>
          <p:cNvPr id="181" name="Text 12"/>
          <p:cNvSpPr/>
          <p:nvPr/>
        </p:nvSpPr>
        <p:spPr>
          <a:xfrm>
            <a:off x="3607848" y="2698388"/>
            <a:ext cx="3013456" cy="297181"/>
          </a:xfrm>
          <a:prstGeom prst="rect">
            <a:avLst/>
          </a:prstGeom>
          <a:noFill/>
          <a:ln/>
        </p:spPr>
        <p:txBody>
          <a:bodyPr wrap="square" rtlCol="false" anchor="ctr"/>
          <a:lstStyle/>
          <a:p>
            <a:pPr marL="0" indent="0" algn="l">
              <a:lnSpc>
                <a:spcPts val="2520"/>
              </a:lnSpc>
              <a:buNone/>
            </a:pPr>
            <a:r>
              <a:rPr lang="en-US" sz="1800" b="true" dirty="false">
                <a:solidFill>
                  <a:srgbClr val="FCEDCB">
                    <a:alpha val="99000"/>
                  </a:srgbClr>
                </a:solidFill>
                <a:latin typeface="Songti SC" pitchFamily="34" charset="0"/>
                <a:ea typeface="Songti SC" pitchFamily="34" charset="-122"/>
                <a:cs typeface="Songti SC" pitchFamily="34" charset="-120"/>
              </a:rPr>
              <a:t>履职工作成绩展示</a:t>
            </a:r>
            <a:endParaRPr lang="en-US" sz="1800" dirty="false"/>
          </a:p>
        </p:txBody>
      </p:sp>
      <p:sp>
        <p:nvSpPr>
          <p:cNvPr id="182" name="Text 13"/>
          <p:cNvSpPr/>
          <p:nvPr/>
        </p:nvSpPr>
        <p:spPr>
          <a:xfrm>
            <a:off x="3617379" y="2986088"/>
            <a:ext cx="2117869" cy="163831"/>
          </a:xfrm>
          <a:prstGeom prst="rect">
            <a:avLst/>
          </a:prstGeom>
          <a:noFill/>
          <a:ln/>
        </p:spPr>
        <p:txBody>
          <a:bodyPr wrap="square" rtlCol="false" anchor="ctr"/>
          <a:lstStyle/>
          <a:p>
            <a:pPr marL="0" indent="0">
              <a:lnSpc>
                <a:spcPts val="908"/>
              </a:lnSpc>
              <a:buNone/>
            </a:pPr>
            <a:r>
              <a:rPr lang="en-US" sz="750" dirty="false">
                <a:solidFill>
                  <a:srgbClr val="FCEDCB">
                    <a:alpha val="99000"/>
                  </a:srgbClr>
                </a:solidFill>
                <a:latin typeface="Inter" pitchFamily="34" charset="0"/>
                <a:ea typeface="Inter" pitchFamily="34" charset="-122"/>
                <a:cs typeface="Inter" pitchFamily="34" charset="-120"/>
              </a:rPr>
              <a:t>IDEA OF THE ANNUAL MEETING</a:t>
            </a:r>
            <a:endParaRPr lang="en-US" sz="750" dirty="false"/>
          </a:p>
        </p:txBody>
      </p:sp>
      <p:sp>
        <p:nvSpPr>
          <p:cNvPr id="183" name="Text 14"/>
          <p:cNvSpPr/>
          <p:nvPr/>
        </p:nvSpPr>
        <p:spPr>
          <a:xfrm>
            <a:off x="6279117" y="2292819"/>
            <a:ext cx="1093760" cy="525781"/>
          </a:xfrm>
          <a:prstGeom prst="rect">
            <a:avLst/>
          </a:prstGeom>
          <a:noFill/>
          <a:ln/>
        </p:spPr>
        <p:txBody>
          <a:bodyPr wrap="square" rtlCol="false" anchor="ctr"/>
          <a:lstStyle/>
          <a:p>
            <a:pPr marL="0" indent="0" algn="ctr">
              <a:lnSpc>
                <a:spcPts val="5040"/>
              </a:lnSpc>
              <a:buNone/>
            </a:pPr>
            <a:r>
              <a:rPr lang="en-US" sz="3600" dirty="false">
                <a:solidFill>
                  <a:srgbClr val="FCEDCB">
                    <a:alpha val="99000"/>
                  </a:srgbClr>
                </a:solidFill>
                <a:latin typeface="Songti SC" pitchFamily="34" charset="0"/>
                <a:ea typeface="Songti SC" pitchFamily="34" charset="-122"/>
                <a:cs typeface="Songti SC" pitchFamily="34" charset="-120"/>
              </a:rPr>
              <a:t>03</a:t>
            </a:r>
            <a:endParaRPr lang="en-US" sz="3600" dirty="false"/>
          </a:p>
        </p:txBody>
      </p:sp>
      <p:sp>
        <p:nvSpPr>
          <p:cNvPr id="184" name="Text 15"/>
          <p:cNvSpPr/>
          <p:nvPr/>
        </p:nvSpPr>
        <p:spPr>
          <a:xfrm>
            <a:off x="6328434" y="2674575"/>
            <a:ext cx="2286000" cy="319088"/>
          </a:xfrm>
          <a:prstGeom prst="rect">
            <a:avLst/>
          </a:prstGeom>
          <a:noFill/>
          <a:ln/>
        </p:spPr>
        <p:txBody>
          <a:bodyPr wrap="square" rtlCol="false" anchor="ctr"/>
          <a:lstStyle/>
          <a:p>
            <a:pPr marL="0" indent="0" algn="l">
              <a:lnSpc>
                <a:spcPts val="2520"/>
              </a:lnSpc>
              <a:buNone/>
            </a:pPr>
            <a:r>
              <a:rPr lang="en-US" sz="1800" b="true" dirty="false">
                <a:solidFill>
                  <a:srgbClr val="FCEDCB">
                    <a:alpha val="99000"/>
                  </a:srgbClr>
                </a:solidFill>
                <a:latin typeface="Songti SC" pitchFamily="34" charset="0"/>
                <a:ea typeface="Songti SC" pitchFamily="34" charset="-122"/>
                <a:cs typeface="Songti SC" pitchFamily="34" charset="-120"/>
              </a:rPr>
              <a:t>存在问题形势分析</a:t>
            </a:r>
            <a:endParaRPr lang="en-US" sz="1800" dirty="false"/>
          </a:p>
        </p:txBody>
      </p:sp>
      <p:sp>
        <p:nvSpPr>
          <p:cNvPr id="185" name="Text 16"/>
          <p:cNvSpPr/>
          <p:nvPr/>
        </p:nvSpPr>
        <p:spPr>
          <a:xfrm>
            <a:off x="6337967" y="2986088"/>
            <a:ext cx="2056181" cy="163831"/>
          </a:xfrm>
          <a:prstGeom prst="rect">
            <a:avLst/>
          </a:prstGeom>
          <a:noFill/>
          <a:ln/>
        </p:spPr>
        <p:txBody>
          <a:bodyPr wrap="square" rtlCol="false" anchor="ctr"/>
          <a:lstStyle/>
          <a:p>
            <a:pPr marL="0" indent="0">
              <a:lnSpc>
                <a:spcPts val="908"/>
              </a:lnSpc>
              <a:buNone/>
            </a:pPr>
            <a:r>
              <a:rPr lang="en-US" sz="750" dirty="false">
                <a:solidFill>
                  <a:srgbClr val="FCEDCB">
                    <a:alpha val="99000"/>
                  </a:srgbClr>
                </a:solidFill>
                <a:latin typeface="Inter" pitchFamily="34" charset="0"/>
                <a:ea typeface="Inter" pitchFamily="34" charset="-122"/>
                <a:cs typeface="Inter" pitchFamily="34" charset="-120"/>
              </a:rPr>
              <a:t>IDEA OF THE ANNUAL MEETING</a:t>
            </a:r>
            <a:endParaRPr lang="en-US" sz="750" dirty="false"/>
          </a:p>
        </p:txBody>
      </p:sp>
      <p:sp>
        <p:nvSpPr>
          <p:cNvPr id="186" name="Text 17"/>
          <p:cNvSpPr/>
          <p:nvPr/>
        </p:nvSpPr>
        <p:spPr>
          <a:xfrm>
            <a:off x="837961" y="3517972"/>
            <a:ext cx="1093739" cy="525781"/>
          </a:xfrm>
          <a:prstGeom prst="rect">
            <a:avLst/>
          </a:prstGeom>
          <a:noFill/>
          <a:ln/>
        </p:spPr>
        <p:txBody>
          <a:bodyPr wrap="square" rtlCol="false" anchor="ctr"/>
          <a:lstStyle/>
          <a:p>
            <a:pPr marL="0" indent="0" algn="ctr">
              <a:lnSpc>
                <a:spcPts val="5040"/>
              </a:lnSpc>
              <a:buNone/>
            </a:pPr>
            <a:r>
              <a:rPr lang="en-US" sz="3600" dirty="false">
                <a:solidFill>
                  <a:srgbClr val="FCEDCB">
                    <a:alpha val="99000"/>
                  </a:srgbClr>
                </a:solidFill>
                <a:latin typeface="Songti SC" pitchFamily="34" charset="0"/>
                <a:ea typeface="Songti SC" pitchFamily="34" charset="-122"/>
                <a:cs typeface="Songti SC" pitchFamily="34" charset="-120"/>
              </a:rPr>
              <a:t>04</a:t>
            </a:r>
            <a:endParaRPr lang="en-US" sz="3600" dirty="false"/>
          </a:p>
        </p:txBody>
      </p:sp>
      <p:sp>
        <p:nvSpPr>
          <p:cNvPr id="187" name="Text 18"/>
          <p:cNvSpPr/>
          <p:nvPr/>
        </p:nvSpPr>
        <p:spPr>
          <a:xfrm>
            <a:off x="887276" y="3899727"/>
            <a:ext cx="2286000" cy="319088"/>
          </a:xfrm>
          <a:prstGeom prst="rect">
            <a:avLst/>
          </a:prstGeom>
          <a:noFill/>
          <a:ln/>
        </p:spPr>
        <p:txBody>
          <a:bodyPr wrap="square" rtlCol="false" anchor="ctr"/>
          <a:lstStyle/>
          <a:p>
            <a:pPr marL="0" indent="0" algn="l">
              <a:lnSpc>
                <a:spcPts val="2520"/>
              </a:lnSpc>
              <a:buNone/>
            </a:pPr>
            <a:r>
              <a:rPr lang="en-US" sz="1800" b="true" dirty="false">
                <a:solidFill>
                  <a:srgbClr val="FCEDCB">
                    <a:alpha val="99000"/>
                  </a:srgbClr>
                </a:solidFill>
                <a:latin typeface="Songti SC" pitchFamily="34" charset="0"/>
                <a:ea typeface="Songti SC" pitchFamily="34" charset="-122"/>
                <a:cs typeface="Songti SC" pitchFamily="34" charset="-120"/>
              </a:rPr>
              <a:t>未来工作计划安排</a:t>
            </a:r>
            <a:endParaRPr lang="en-US" sz="1800" dirty="false"/>
          </a:p>
        </p:txBody>
      </p:sp>
      <p:sp>
        <p:nvSpPr>
          <p:cNvPr id="188" name="Text 19"/>
          <p:cNvSpPr/>
          <p:nvPr/>
        </p:nvSpPr>
        <p:spPr>
          <a:xfrm>
            <a:off x="896801" y="4211241"/>
            <a:ext cx="2194297" cy="163831"/>
          </a:xfrm>
          <a:prstGeom prst="rect">
            <a:avLst/>
          </a:prstGeom>
          <a:noFill/>
          <a:ln/>
        </p:spPr>
        <p:txBody>
          <a:bodyPr wrap="square" rtlCol="false" anchor="ctr"/>
          <a:lstStyle/>
          <a:p>
            <a:pPr marL="0" indent="0">
              <a:lnSpc>
                <a:spcPts val="908"/>
              </a:lnSpc>
              <a:buNone/>
            </a:pPr>
            <a:r>
              <a:rPr lang="en-US" sz="750" dirty="false">
                <a:solidFill>
                  <a:srgbClr val="FCEDCB">
                    <a:alpha val="99000"/>
                  </a:srgbClr>
                </a:solidFill>
                <a:latin typeface="Inter" pitchFamily="34" charset="0"/>
                <a:ea typeface="Inter" pitchFamily="34" charset="-122"/>
                <a:cs typeface="Inter" pitchFamily="34" charset="-120"/>
              </a:rPr>
              <a:t>IDEA OF THE ANNUAL MEETING</a:t>
            </a:r>
            <a:endParaRPr lang="en-US" sz="750" dirty="false"/>
          </a:p>
        </p:txBody>
      </p:sp>
      <p:sp>
        <p:nvSpPr>
          <p:cNvPr id="189" name="Text 20"/>
          <p:cNvSpPr/>
          <p:nvPr/>
        </p:nvSpPr>
        <p:spPr>
          <a:xfrm>
            <a:off x="3558539" y="3517972"/>
            <a:ext cx="1093751" cy="525781"/>
          </a:xfrm>
          <a:prstGeom prst="rect">
            <a:avLst/>
          </a:prstGeom>
          <a:noFill/>
          <a:ln/>
        </p:spPr>
        <p:txBody>
          <a:bodyPr wrap="square" rtlCol="false" anchor="ctr"/>
          <a:lstStyle/>
          <a:p>
            <a:pPr marL="0" indent="0" algn="ctr">
              <a:lnSpc>
                <a:spcPts val="5040"/>
              </a:lnSpc>
              <a:buNone/>
            </a:pPr>
            <a:r>
              <a:rPr lang="en-US" sz="3600" dirty="false">
                <a:solidFill>
                  <a:srgbClr val="FCEDCB">
                    <a:alpha val="99000"/>
                  </a:srgbClr>
                </a:solidFill>
                <a:latin typeface="Songti SC" pitchFamily="34" charset="0"/>
                <a:ea typeface="Songti SC" pitchFamily="34" charset="-122"/>
                <a:cs typeface="Songti SC" pitchFamily="34" charset="-120"/>
              </a:rPr>
              <a:t>05</a:t>
            </a:r>
            <a:endParaRPr lang="en-US" sz="3600" dirty="false"/>
          </a:p>
        </p:txBody>
      </p:sp>
      <p:sp>
        <p:nvSpPr>
          <p:cNvPr id="190" name="Text 21"/>
          <p:cNvSpPr/>
          <p:nvPr/>
        </p:nvSpPr>
        <p:spPr>
          <a:xfrm>
            <a:off x="3607855" y="3899727"/>
            <a:ext cx="2286000" cy="319088"/>
          </a:xfrm>
          <a:prstGeom prst="rect">
            <a:avLst/>
          </a:prstGeom>
          <a:noFill/>
          <a:ln/>
        </p:spPr>
        <p:txBody>
          <a:bodyPr wrap="square" rtlCol="false" anchor="ctr"/>
          <a:lstStyle/>
          <a:p>
            <a:pPr marL="0" indent="0" algn="l">
              <a:lnSpc>
                <a:spcPts val="2520"/>
              </a:lnSpc>
              <a:buNone/>
            </a:pPr>
            <a:r>
              <a:rPr lang="en-US" sz="1800" b="true" dirty="false">
                <a:solidFill>
                  <a:srgbClr val="FCEDCB">
                    <a:alpha val="99000"/>
                  </a:srgbClr>
                </a:solidFill>
                <a:latin typeface="Songti SC" pitchFamily="34" charset="0"/>
                <a:ea typeface="Songti SC" pitchFamily="34" charset="-122"/>
                <a:cs typeface="Songti SC" pitchFamily="34" charset="-120"/>
              </a:rPr>
              <a:t>未来工作计划安排</a:t>
            </a:r>
            <a:endParaRPr lang="en-US" sz="1800" dirty="false"/>
          </a:p>
        </p:txBody>
      </p:sp>
      <p:sp>
        <p:nvSpPr>
          <p:cNvPr id="191" name="Text 22"/>
          <p:cNvSpPr/>
          <p:nvPr/>
        </p:nvSpPr>
        <p:spPr>
          <a:xfrm>
            <a:off x="3617389" y="4211241"/>
            <a:ext cx="2118095" cy="163831"/>
          </a:xfrm>
          <a:prstGeom prst="rect">
            <a:avLst/>
          </a:prstGeom>
          <a:noFill/>
          <a:ln/>
        </p:spPr>
        <p:txBody>
          <a:bodyPr wrap="square" rtlCol="false" anchor="ctr"/>
          <a:lstStyle/>
          <a:p>
            <a:pPr marL="0" indent="0">
              <a:lnSpc>
                <a:spcPts val="908"/>
              </a:lnSpc>
              <a:buNone/>
            </a:pPr>
            <a:r>
              <a:rPr lang="en-US" sz="750" dirty="false">
                <a:solidFill>
                  <a:srgbClr val="FCEDCB">
                    <a:alpha val="99000"/>
                  </a:srgbClr>
                </a:solidFill>
                <a:latin typeface="Inter" pitchFamily="34" charset="0"/>
                <a:ea typeface="Inter" pitchFamily="34" charset="-122"/>
                <a:cs typeface="Inter" pitchFamily="34" charset="-120"/>
              </a:rPr>
              <a:t>IDEA OF THE ANNUAL MEETING</a:t>
            </a:r>
            <a:endParaRPr lang="en-US" sz="750" dirty="false"/>
          </a:p>
        </p:txBody>
      </p:sp>
      <p:sp>
        <p:nvSpPr>
          <p:cNvPr id="192" name="Text 23"/>
          <p:cNvSpPr/>
          <p:nvPr/>
        </p:nvSpPr>
        <p:spPr>
          <a:xfrm>
            <a:off x="6279117" y="3517972"/>
            <a:ext cx="1093760" cy="525781"/>
          </a:xfrm>
          <a:prstGeom prst="rect">
            <a:avLst/>
          </a:prstGeom>
          <a:noFill/>
          <a:ln/>
        </p:spPr>
        <p:txBody>
          <a:bodyPr wrap="square" rtlCol="false" anchor="ctr"/>
          <a:lstStyle/>
          <a:p>
            <a:pPr marL="0" indent="0" algn="ctr">
              <a:lnSpc>
                <a:spcPts val="5040"/>
              </a:lnSpc>
              <a:buNone/>
            </a:pPr>
            <a:r>
              <a:rPr lang="en-US" sz="3600" dirty="false">
                <a:solidFill>
                  <a:srgbClr val="FCEDCB">
                    <a:alpha val="99000"/>
                  </a:srgbClr>
                </a:solidFill>
                <a:latin typeface="Songti SC" pitchFamily="34" charset="0"/>
                <a:ea typeface="Songti SC" pitchFamily="34" charset="-122"/>
                <a:cs typeface="Songti SC" pitchFamily="34" charset="-120"/>
              </a:rPr>
              <a:t>06</a:t>
            </a:r>
            <a:endParaRPr lang="en-US" sz="3600" dirty="false"/>
          </a:p>
        </p:txBody>
      </p:sp>
      <p:sp>
        <p:nvSpPr>
          <p:cNvPr id="193" name="Text 24"/>
          <p:cNvSpPr/>
          <p:nvPr/>
        </p:nvSpPr>
        <p:spPr>
          <a:xfrm>
            <a:off x="6328434" y="3899727"/>
            <a:ext cx="2286000" cy="319088"/>
          </a:xfrm>
          <a:prstGeom prst="rect">
            <a:avLst/>
          </a:prstGeom>
          <a:noFill/>
          <a:ln/>
        </p:spPr>
        <p:txBody>
          <a:bodyPr wrap="square" rtlCol="false" anchor="ctr"/>
          <a:lstStyle/>
          <a:p>
            <a:pPr marL="0" indent="0" algn="l">
              <a:lnSpc>
                <a:spcPts val="2520"/>
              </a:lnSpc>
              <a:buNone/>
            </a:pPr>
            <a:r>
              <a:rPr lang="en-US" sz="1800" b="true" dirty="false">
                <a:solidFill>
                  <a:srgbClr val="FCEDCB">
                    <a:alpha val="99000"/>
                  </a:srgbClr>
                </a:solidFill>
                <a:latin typeface="Songti SC" pitchFamily="34" charset="0"/>
                <a:ea typeface="Songti SC" pitchFamily="34" charset="-122"/>
                <a:cs typeface="Songti SC" pitchFamily="34" charset="-120"/>
              </a:rPr>
              <a:t>未来工作计划安排</a:t>
            </a:r>
            <a:endParaRPr lang="en-US" sz="1800" dirty="false"/>
          </a:p>
        </p:txBody>
      </p:sp>
      <p:sp>
        <p:nvSpPr>
          <p:cNvPr id="194" name="Text 25"/>
          <p:cNvSpPr/>
          <p:nvPr/>
        </p:nvSpPr>
        <p:spPr>
          <a:xfrm>
            <a:off x="6337967" y="4211241"/>
            <a:ext cx="2056181" cy="163831"/>
          </a:xfrm>
          <a:prstGeom prst="rect">
            <a:avLst/>
          </a:prstGeom>
          <a:noFill/>
          <a:ln/>
        </p:spPr>
        <p:txBody>
          <a:bodyPr wrap="square" rtlCol="false" anchor="ctr"/>
          <a:lstStyle/>
          <a:p>
            <a:pPr marL="0" indent="0">
              <a:lnSpc>
                <a:spcPts val="908"/>
              </a:lnSpc>
              <a:buNone/>
            </a:pPr>
            <a:r>
              <a:rPr lang="en-US" sz="750" dirty="false">
                <a:solidFill>
                  <a:srgbClr val="FCEDCB">
                    <a:alpha val="99000"/>
                  </a:srgbClr>
                </a:solidFill>
                <a:latin typeface="Inter" pitchFamily="34" charset="0"/>
                <a:ea typeface="Inter" pitchFamily="34" charset="-122"/>
                <a:cs typeface="Inter" pitchFamily="34" charset="-120"/>
              </a:rPr>
              <a:t>IDEA OF THE ANNUAL MEETING</a:t>
            </a:r>
            <a:endParaRPr lang="en-US" sz="750" dirty="false"/>
          </a:p>
        </p:txBody>
      </p:sp>
    </p:spTree>
  </p:cSld>
  <p:clrMapOvr>
    <a:masterClrMapping/>
  </p:clrMapOvr>
</p:sld>
</file>

<file path=ppt/slides/slide20.xml><?xml version="1.0" encoding="utf-8"?>
<p:sld xmlns:a14="http://schemas.microsoft.com/office/drawing/2010/main" xmlns:a="http://schemas.openxmlformats.org/drawingml/2006/main" xmlns:p="http://schemas.openxmlformats.org/presentationml/2006/main" xmlns:r="http://schemas.openxmlformats.org/officeDocument/2006/relationships" xmlns:mc="http://schemas.openxmlformats.org/markup-compatibility/2006" mc:Ignorable="a14">
  <p:cSld name="Slide 21">
    <p:bg>
      <p:bgPr>
        <a:solidFill>
          <a:srgbClr val="911C12"/>
        </a:solidFill>
      </p:bgPr>
    </p:bg>
    <p:spTree>
      <p:nvGrpSpPr>
        <p:cNvPr id="195" name=""/>
        <p:cNvGrpSpPr/>
        <p:nvPr/>
      </p:nvGrpSpPr>
      <p:grpSpPr>
        <a:xfrm>
          <a:off x="0" y="0"/>
          <a:ext cx="0" cy="0"/>
          <a:chOff x="0" y="0"/>
          <a:chExt cx="0" cy="0"/>
        </a:xfrm>
      </p:grpSpPr>
      <p:pic>
        <p:nvPicPr>
          <p:cNvPr id="196" name="Image 0" descr="preencoded.png"/>
          <p:cNvPicPr>
            <a:picLocks noChangeAspect="true"/>
          </p:cNvPicPr>
          <p:nvPr/>
        </p:nvPicPr>
        <p:blipFill>
          <a:blip r:embed="rId2">
            <a:alphaModFix amt="100000"/>
            <a:extLst>
              <a:ext uri="">
                <a14:imgProps>
                  <a14:imgLayer>
                    <a14:imgEffect>
                      <a14:brightnessContrast bright="-3000" contrast="-8000"/>
                      <a14:colorTemperature colorTemp="6500"/>
                      <a14:saturation sat="100000"/>
                      <a14:sharpenSoften amount="12000"/>
                    </a14:imgEffect>
                  </a14:imgLayer>
                </a14:imgProps>
              </a:ext>
            </a:extLst>
          </a:blip>
          <a:srcRect l="0" t="26" r="0" b="26"/>
          <a:stretch>
            <a:fillRect/>
          </a:stretch>
        </p:blipFill>
        <p:spPr>
          <a:xfrm>
            <a:off x="0" y="0"/>
            <a:ext cx="9148763" cy="5143500"/>
          </a:xfrm>
          <a:prstGeom prst="rect">
            <a:avLst/>
          </a:prstGeom>
        </p:spPr>
      </p:pic>
      <p:pic>
        <p:nvPicPr>
          <p:cNvPr id="197" name="Image 1" descr="preencoded.png"/>
          <p:cNvPicPr>
            <a:picLocks noChangeAspect="true"/>
          </p:cNvPicPr>
          <p:nvPr/>
        </p:nvPicPr>
        <p:blipFill>
          <a:blip r:embed="rId3"/>
          <a:stretch>
            <a:fillRect/>
          </a:stretch>
        </p:blipFill>
        <p:spPr>
          <a:xfrm>
            <a:off x="8058150" y="661988"/>
            <a:ext cx="642372" cy="268709"/>
          </a:xfrm>
          <a:prstGeom prst="rect">
            <a:avLst/>
          </a:prstGeom>
        </p:spPr>
      </p:pic>
      <p:pic>
        <p:nvPicPr>
          <p:cNvPr id="198" name="Image 3" descr="preencoded.png"/>
          <p:cNvPicPr>
            <a:picLocks noChangeAspect="true"/>
          </p:cNvPicPr>
          <p:nvPr/>
        </p:nvPicPr>
        <p:blipFill>
          <a:blip r:embed="rId4"/>
          <a:stretch>
            <a:fillRect/>
          </a:stretch>
        </p:blipFill>
        <p:spPr>
          <a:xfrm>
            <a:off x="681038" y="4162425"/>
            <a:ext cx="9525" cy="471488"/>
          </a:xfrm>
          <a:prstGeom prst="rect">
            <a:avLst/>
          </a:prstGeom>
        </p:spPr>
      </p:pic>
      <p:sp>
        <p:nvSpPr>
          <p:cNvPr id="199" name="Text 0"/>
          <p:cNvSpPr/>
          <p:nvPr/>
        </p:nvSpPr>
        <p:spPr>
          <a:xfrm>
            <a:off x="681038" y="1462088"/>
            <a:ext cx="3200400" cy="428625"/>
          </a:xfrm>
          <a:prstGeom prst="rect">
            <a:avLst/>
          </a:prstGeom>
          <a:noFill/>
          <a:ln/>
        </p:spPr>
        <p:txBody>
          <a:bodyPr wrap="square" rtlCol="false" anchor="ctr"/>
          <a:lstStyle/>
          <a:p>
            <a:pPr marL="0" indent="0" algn="l">
              <a:lnSpc>
                <a:spcPts val="3360"/>
              </a:lnSpc>
              <a:buNone/>
            </a:pPr>
            <a:r>
              <a:rPr lang="en-US" sz="2400" b="true">
                <a:solidFill>
                  <a:srgbClr val="FCEDCB">
                    <a:alpha val="99000"/>
                  </a:srgbClr>
                </a:solidFill>
                <a:latin typeface="Songti SC"/>
                <a:ea typeface="Songti SC"/>
                <a:cs typeface="Songti SC"/>
              </a:rPr>
              <a:t>牢记宗旨，心系群众</a:t>
            </a:r>
            <a:endParaRPr lang="en-US" sz="2400"/>
          </a:p>
        </p:txBody>
      </p:sp>
      <p:sp>
        <p:nvSpPr>
          <p:cNvPr id="200" name="Text 1"/>
          <p:cNvSpPr/>
          <p:nvPr/>
        </p:nvSpPr>
        <p:spPr>
          <a:xfrm>
            <a:off x="681038" y="1890713"/>
            <a:ext cx="6886575" cy="1000125"/>
          </a:xfrm>
          <a:prstGeom prst="rect">
            <a:avLst/>
          </a:prstGeom>
          <a:noFill/>
          <a:ln/>
        </p:spPr>
        <p:txBody>
          <a:bodyPr wrap="square" rtlCol="false" anchor="ctr"/>
          <a:lstStyle/>
          <a:p>
            <a:pPr marL="0" indent="0" algn="l">
              <a:lnSpc>
                <a:spcPts val="7875"/>
              </a:lnSpc>
              <a:buNone/>
            </a:pPr>
            <a:r>
              <a:rPr lang="en-US" sz="5625" b="true" dirty="false">
                <a:solidFill>
                  <a:srgbClr val="FCEDCB">
                    <a:alpha val="99000"/>
                  </a:srgbClr>
                </a:solidFill>
                <a:latin typeface="Songti SC" pitchFamily="34" charset="0"/>
                <a:ea typeface="Songti SC" pitchFamily="34" charset="-122"/>
                <a:cs typeface="Songti SC" pitchFamily="34" charset="-120"/>
              </a:rPr>
              <a:t>汇报完毕，谢谢观看</a:t>
            </a:r>
            <a:endParaRPr lang="en-US" sz="5625" dirty="false"/>
          </a:p>
        </p:txBody>
      </p:sp>
      <p:sp>
        <p:nvSpPr>
          <p:cNvPr id="201" name="Text 2"/>
          <p:cNvSpPr/>
          <p:nvPr/>
        </p:nvSpPr>
        <p:spPr>
          <a:xfrm>
            <a:off x="7948613" y="933450"/>
            <a:ext cx="1219200" cy="214313"/>
          </a:xfrm>
          <a:prstGeom prst="rect">
            <a:avLst/>
          </a:prstGeom>
          <a:noFill/>
          <a:ln/>
        </p:spPr>
        <p:txBody>
          <a:bodyPr wrap="square" rtlCol="false" anchor="ctr"/>
          <a:lstStyle/>
          <a:p>
            <a:pPr marL="0" indent="0" algn="l">
              <a:lnSpc>
                <a:spcPts val="1680"/>
              </a:lnSpc>
              <a:buNone/>
            </a:pPr>
            <a:r>
              <a:rPr lang="en-US" sz="1200" b="true" dirty="false">
                <a:solidFill>
                  <a:srgbClr val="FCEDCB">
                    <a:alpha val="99000"/>
                  </a:srgbClr>
                </a:solidFill>
                <a:latin typeface="Songti SC" pitchFamily="34" charset="0"/>
                <a:ea typeface="Songti SC" pitchFamily="34" charset="-122"/>
                <a:cs typeface="Songti SC" pitchFamily="34" charset="-120"/>
              </a:rPr>
              <a:t>建功新时代</a:t>
            </a:r>
            <a:endParaRPr lang="en-US" sz="1200" dirty="false"/>
          </a:p>
        </p:txBody>
      </p:sp>
      <p:sp>
        <p:nvSpPr>
          <p:cNvPr id="202" name="Text 3"/>
          <p:cNvSpPr/>
          <p:nvPr/>
        </p:nvSpPr>
        <p:spPr>
          <a:xfrm>
            <a:off x="8101013" y="466725"/>
            <a:ext cx="1066800" cy="214313"/>
          </a:xfrm>
          <a:prstGeom prst="rect">
            <a:avLst/>
          </a:prstGeom>
          <a:noFill/>
          <a:ln/>
        </p:spPr>
        <p:txBody>
          <a:bodyPr wrap="square" rtlCol="false" anchor="ctr"/>
          <a:lstStyle/>
          <a:p>
            <a:pPr marL="0" indent="0" algn="l">
              <a:lnSpc>
                <a:spcPts val="1680"/>
              </a:lnSpc>
              <a:buNone/>
            </a:pPr>
            <a:r>
              <a:rPr lang="en-US" sz="1200" b="true" dirty="false">
                <a:solidFill>
                  <a:srgbClr val="FCEDCB">
                    <a:alpha val="99000"/>
                  </a:srgbClr>
                </a:solidFill>
                <a:latin typeface="Songti SC" pitchFamily="34" charset="0"/>
                <a:ea typeface="Songti SC" pitchFamily="34" charset="-122"/>
                <a:cs typeface="Songti SC" pitchFamily="34" charset="-120"/>
              </a:rPr>
              <a:t>百年党团</a:t>
            </a:r>
            <a:endParaRPr lang="en-US" sz="1200" dirty="false"/>
          </a:p>
        </p:txBody>
      </p:sp>
      <p:sp>
        <p:nvSpPr>
          <p:cNvPr id="203" name="Text 4"/>
          <p:cNvSpPr/>
          <p:nvPr/>
        </p:nvSpPr>
        <p:spPr>
          <a:xfrm>
            <a:off x="681038" y="3048000"/>
            <a:ext cx="5505450" cy="266700"/>
          </a:xfrm>
          <a:prstGeom prst="rect">
            <a:avLst/>
          </a:prstGeom>
          <a:noFill/>
          <a:ln/>
        </p:spPr>
        <p:txBody>
          <a:bodyPr wrap="square" rtlCol="false" anchor="ctr"/>
          <a:lstStyle/>
          <a:p>
            <a:pPr marL="0" indent="0" algn="l">
              <a:lnSpc>
                <a:spcPts val="2100"/>
              </a:lnSpc>
              <a:buNone/>
            </a:pPr>
            <a:r>
              <a:rPr lang="en-US" sz="1500" b="true" dirty="false">
                <a:solidFill>
                  <a:srgbClr val="FCEDCB">
                    <a:alpha val="99000"/>
                  </a:srgbClr>
                </a:solidFill>
                <a:latin typeface="Songti SC" pitchFamily="34" charset="0"/>
                <a:ea typeface="Songti SC" pitchFamily="34" charset="-122"/>
                <a:cs typeface="Songti SC" pitchFamily="34" charset="-120"/>
              </a:rPr>
              <a:t>党政工作总结  |  政务单位工作总结  |  工作汇报  |  工作计划</a:t>
            </a:r>
            <a:endParaRPr lang="en-US" sz="1500" dirty="false"/>
          </a:p>
        </p:txBody>
      </p:sp>
      <p:sp>
        <p:nvSpPr>
          <p:cNvPr id="204" name="Text 5"/>
          <p:cNvSpPr/>
          <p:nvPr/>
        </p:nvSpPr>
        <p:spPr>
          <a:xfrm>
            <a:off x="519113" y="309563"/>
            <a:ext cx="1676400" cy="319088"/>
          </a:xfrm>
          <a:prstGeom prst="rect">
            <a:avLst/>
          </a:prstGeom>
          <a:noFill/>
          <a:ln/>
        </p:spPr>
        <p:txBody>
          <a:bodyPr wrap="square" rtlCol="false" anchor="ctr"/>
          <a:lstStyle/>
          <a:p>
            <a:pPr marL="0" indent="0" algn="r">
              <a:lnSpc>
                <a:spcPts val="2520"/>
              </a:lnSpc>
              <a:buNone/>
            </a:pPr>
            <a:r>
              <a:rPr lang="en-US" sz="1800" b="true" dirty="false">
                <a:solidFill>
                  <a:srgbClr val="FCEDCB">
                    <a:alpha val="99000"/>
                  </a:srgbClr>
                </a:solidFill>
                <a:latin typeface="Songti SC" pitchFamily="34" charset="0"/>
                <a:ea typeface="Songti SC" pitchFamily="34" charset="-122"/>
                <a:cs typeface="Songti SC" pitchFamily="34" charset="-120"/>
              </a:rPr>
              <a:t>YOU LOGO</a:t>
            </a:r>
            <a:endParaRPr lang="en-US" sz="1800" dirty="false"/>
          </a:p>
        </p:txBody>
      </p:sp>
      <p:sp>
        <p:nvSpPr>
          <p:cNvPr id="205" name="Text 6"/>
          <p:cNvSpPr/>
          <p:nvPr/>
        </p:nvSpPr>
        <p:spPr>
          <a:xfrm>
            <a:off x="790575" y="4162425"/>
            <a:ext cx="1395413" cy="214313"/>
          </a:xfrm>
          <a:prstGeom prst="rect">
            <a:avLst/>
          </a:prstGeom>
          <a:noFill/>
          <a:ln/>
        </p:spPr>
        <p:txBody>
          <a:bodyPr wrap="square" rtlCol="false" anchor="ctr"/>
          <a:lstStyle/>
          <a:p>
            <a:pPr marL="0" indent="0" algn="l">
              <a:lnSpc>
                <a:spcPts val="1680"/>
              </a:lnSpc>
              <a:buNone/>
            </a:pPr>
            <a:r>
              <a:rPr lang="en-US" sz="1200" b="true" dirty="false">
                <a:solidFill>
                  <a:srgbClr val="FCEDCB">
                    <a:alpha val="99000"/>
                  </a:srgbClr>
                </a:solidFill>
                <a:latin typeface="Songti SC" pitchFamily="34" charset="0"/>
                <a:ea typeface="Songti SC" pitchFamily="34" charset="-122"/>
                <a:cs typeface="Songti SC" pitchFamily="34" charset="-120"/>
              </a:rPr>
              <a:t>汇报人：XXX</a:t>
            </a:r>
            <a:endParaRPr lang="en-US" sz="1200" dirty="false"/>
          </a:p>
        </p:txBody>
      </p:sp>
      <p:sp>
        <p:nvSpPr>
          <p:cNvPr id="206" name="Text 7"/>
          <p:cNvSpPr/>
          <p:nvPr/>
        </p:nvSpPr>
        <p:spPr>
          <a:xfrm>
            <a:off x="790575" y="4471988"/>
            <a:ext cx="1552575" cy="214313"/>
          </a:xfrm>
          <a:prstGeom prst="rect">
            <a:avLst/>
          </a:prstGeom>
          <a:noFill/>
          <a:ln/>
        </p:spPr>
        <p:txBody>
          <a:bodyPr wrap="square" rtlCol="false" anchor="ctr"/>
          <a:lstStyle/>
          <a:p>
            <a:pPr marL="0" indent="0" algn="l">
              <a:lnSpc>
                <a:spcPts val="1680"/>
              </a:lnSpc>
              <a:buNone/>
            </a:pPr>
            <a:r>
              <a:rPr lang="en-US" sz="1200" b="true" dirty="false">
                <a:solidFill>
                  <a:srgbClr val="FCEDCB">
                    <a:alpha val="99000"/>
                  </a:srgbClr>
                </a:solidFill>
                <a:latin typeface="Songti SC" pitchFamily="34" charset="0"/>
                <a:ea typeface="Songti SC" pitchFamily="34" charset="-122"/>
                <a:cs typeface="Songti SC" pitchFamily="34" charset="-120"/>
              </a:rPr>
              <a:t>时间：2025.10.23</a:t>
            </a:r>
            <a:endParaRPr lang="en-US" sz="1200" dirty="false"/>
          </a:p>
        </p:txBody>
      </p:sp>
      <p:pic>
        <p:nvPicPr>
          <p:cNvPr id="207" name="Image 2" descr="preencoded.png"/>
          <p:cNvPicPr>
            <a:picLocks noChangeAspect="true"/>
          </p:cNvPicPr>
          <p:nvPr/>
        </p:nvPicPr>
        <p:blipFill>
          <a:blip r:embed="rId5">
            <a:alphaModFix amt="100000"/>
            <a:extLst>
              <a:ext uri="">
                <a14:imgProps>
                  <a14:imgLayer>
                    <a14:imgEffect>
                      <a14:brightnessContrast bright="0" contrast="0"/>
                      <a14:colorTemperature colorTemp="6500"/>
                      <a14:saturation sat="100000"/>
                      <a14:sharpenSoften amount="0"/>
                    </a14:imgEffect>
                  </a14:imgLayer>
                </a14:imgProps>
              </a:ext>
            </a:extLst>
          </a:blip>
          <a:srcRect l="487" t="0" r="487" b="0"/>
          <a:stretch>
            <a:fillRect/>
          </a:stretch>
        </p:blipFill>
        <p:spPr>
          <a:xfrm rot="0" flipH="false" flipV="false">
            <a:off x="728663" y="859631"/>
            <a:ext cx="628650" cy="576263"/>
          </a:xfrm>
          <a:prstGeom prst="rect">
            <a:avLst/>
          </a:prstGeom>
          <a:ln/>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name="Slide 3">
    <p:bg>
      <p:bgPr>
        <a:solidFill>
          <a:srgbClr val="cc1a0c">
            <a:alpha val="100000"/>
          </a:srgbClr>
        </a:solidFill>
      </p:bgPr>
    </p:bg>
    <p:spTree>
      <p:nvGrpSpPr>
        <p:cNvPr id="208" name=""/>
        <p:cNvGrpSpPr/>
        <p:nvPr/>
      </p:nvGrpSpPr>
      <p:grpSpPr>
        <a:xfrm>
          <a:off x="0" y="0"/>
          <a:ext cx="0" cy="0"/>
          <a:chOff x="0" y="0"/>
          <a:chExt cx="0" cy="0"/>
        </a:xfrm>
      </p:grpSpPr>
      <p:pic>
        <p:nvPicPr>
          <p:cNvPr id="209" name="Image 0" descr="preencoded.png"/>
          <p:cNvPicPr>
            <a:picLocks noChangeAspect="true"/>
          </p:cNvPicPr>
          <p:nvPr/>
        </p:nvPicPr>
        <p:blipFill>
          <a:blip r:embed="rId2"/>
          <a:stretch>
            <a:fillRect/>
          </a:stretch>
        </p:blipFill>
        <p:spPr>
          <a:xfrm>
            <a:off x="0" y="0"/>
            <a:ext cx="9144000" cy="5143500"/>
          </a:xfrm>
          <a:prstGeom prst="rect">
            <a:avLst/>
          </a:prstGeom>
        </p:spPr>
      </p:pic>
      <p:pic>
        <p:nvPicPr>
          <p:cNvPr id="210" name="Image 1" descr="preencoded.png"/>
          <p:cNvPicPr>
            <a:picLocks noChangeAspect="true"/>
          </p:cNvPicPr>
          <p:nvPr/>
        </p:nvPicPr>
        <p:blipFill>
          <a:blip r:embed="rId3"/>
          <a:stretch>
            <a:fillRect/>
          </a:stretch>
        </p:blipFill>
        <p:spPr>
          <a:xfrm>
            <a:off x="847725" y="3109913"/>
            <a:ext cx="15240" cy="1528763"/>
          </a:xfrm>
          <a:prstGeom prst="rect">
            <a:avLst/>
          </a:prstGeom>
        </p:spPr>
      </p:pic>
      <p:sp>
        <p:nvSpPr>
          <p:cNvPr id="211" name="Text 2"/>
          <p:cNvSpPr/>
          <p:nvPr/>
        </p:nvSpPr>
        <p:spPr>
          <a:xfrm rot="0" flipH="false" flipV="false">
            <a:off x="1014413" y="3033046"/>
            <a:ext cx="1475639" cy="841249"/>
          </a:xfrm>
          <a:prstGeom prst="rect">
            <a:avLst/>
          </a:prstGeom>
          <a:noFill/>
          <a:ln/>
        </p:spPr>
        <p:txBody>
          <a:bodyPr wrap="square" rtlCol="false" anchor="ctr"/>
          <a:lstStyle/>
          <a:p>
            <a:pPr marL="0" indent="0" algn="l">
              <a:lnSpc>
                <a:spcPts val="8064"/>
              </a:lnSpc>
              <a:buNone/>
            </a:pPr>
            <a:r>
              <a:rPr lang="en-US" sz="5760" b="true">
                <a:solidFill>
                  <a:srgbClr val="FCEDCB">
                    <a:alpha val="99000"/>
                  </a:srgbClr>
                </a:solidFill>
                <a:latin typeface="Songti SC"/>
                <a:ea typeface="Songti SC"/>
                <a:cs typeface="Songti SC"/>
              </a:rPr>
              <a:t>01</a:t>
            </a:r>
            <a:endParaRPr/>
          </a:p>
        </p:txBody>
      </p:sp>
      <p:sp>
        <p:nvSpPr>
          <p:cNvPr id="212" name="Text 3"/>
          <p:cNvSpPr/>
          <p:nvPr/>
        </p:nvSpPr>
        <p:spPr>
          <a:xfrm rot="0" flipH="false" flipV="false">
            <a:off x="1014413" y="3876675"/>
            <a:ext cx="5562598" cy="476250"/>
          </a:xfrm>
          <a:prstGeom prst="rect">
            <a:avLst/>
          </a:prstGeom>
          <a:noFill/>
          <a:ln/>
        </p:spPr>
        <p:txBody>
          <a:bodyPr wrap="square" rtlCol="false" anchor="ctr"/>
          <a:lstStyle/>
          <a:p>
            <a:pPr marL="0" indent="0" algn="l">
              <a:lnSpc>
                <a:spcPts val="6300"/>
              </a:lnSpc>
              <a:buNone/>
            </a:pPr>
            <a:r>
              <a:rPr lang="en-US" sz="4500" b="true">
                <a:solidFill>
                  <a:srgbClr val="FCEDCB">
                    <a:alpha val="99000"/>
                  </a:srgbClr>
                </a:solidFill>
                <a:latin typeface="Songti SC"/>
                <a:ea typeface="Songti SC"/>
                <a:cs typeface="Songti SC"/>
              </a:rPr>
              <a:t>基层组织工作概况</a:t>
            </a:r>
            <a:endParaRPr/>
          </a:p>
        </p:txBody>
      </p:sp>
      <p:sp>
        <p:nvSpPr>
          <p:cNvPr id="213" name="Text 4"/>
          <p:cNvSpPr/>
          <p:nvPr/>
        </p:nvSpPr>
        <p:spPr>
          <a:xfrm rot="0" flipH="false" flipV="false">
            <a:off x="1029119" y="4446271"/>
            <a:ext cx="4114800" cy="214312"/>
          </a:xfrm>
          <a:prstGeom prst="rect">
            <a:avLst/>
          </a:prstGeom>
          <a:noFill/>
          <a:ln/>
        </p:spPr>
        <p:txBody>
          <a:bodyPr wrap="square" rtlCol="false" anchor="ctr"/>
          <a:lstStyle/>
          <a:p>
            <a:pPr marL="0" indent="0" algn="l">
              <a:lnSpc>
                <a:spcPts val="1680"/>
              </a:lnSpc>
              <a:buNone/>
            </a:pPr>
            <a:r>
              <a:rPr lang="en-US" sz="1200" dirty="false">
                <a:solidFill>
                  <a:srgbClr val="FCEDCB">
                    <a:alpha val="99000"/>
                  </a:srgbClr>
                </a:solidFill>
                <a:latin typeface="Songti SC" pitchFamily="34" charset="0"/>
                <a:ea typeface="Songti SC" pitchFamily="34" charset="-122"/>
                <a:cs typeface="Songti SC" pitchFamily="34" charset="-120"/>
              </a:rPr>
              <a:t>强化责任意识，践行责任担当，不忘初心，牢记使命。</a:t>
            </a:r>
            <a:endParaRPr lang="en-US" sz="1200" dirty="false"/>
          </a:p>
        </p:txBody>
      </p:sp>
      <p:sp>
        <p:nvSpPr>
          <p:cNvPr id="214" name="Text 6"/>
          <p:cNvSpPr/>
          <p:nvPr/>
        </p:nvSpPr>
        <p:spPr>
          <a:xfrm rot="0" flipH="false" flipV="false">
            <a:off x="266117" y="-361949"/>
            <a:ext cx="10720388" cy="1743075"/>
          </a:xfrm>
          <a:prstGeom prst="rect">
            <a:avLst/>
          </a:prstGeom>
          <a:noFill/>
          <a:ln/>
        </p:spPr>
        <p:txBody>
          <a:bodyPr wrap="square" rtlCol="false" anchor="ctr"/>
          <a:lstStyle/>
          <a:p>
            <a:pPr marL="0" indent="0" algn="l">
              <a:lnSpc>
                <a:spcPts val="15750"/>
              </a:lnSpc>
              <a:buNone/>
            </a:pPr>
            <a:r>
              <a:rPr lang="en-US" sz="11250" spc="1350">
                <a:solidFill>
                  <a:srgbClr val="FBEBC9">
                    <a:alpha val="8000"/>
                  </a:srgbClr>
                </a:solidFill>
                <a:latin typeface="Songti SC"/>
                <a:ea typeface="Songti SC"/>
                <a:cs typeface="Songti SC"/>
              </a:rPr>
              <a:t>CONTENTS</a:t>
            </a:r>
            <a:endParaRPr lang="en-US" sz="11250"/>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name="Slide 4">
    <p:bg>
      <p:bgPr>
        <a:solidFill>
          <a:srgbClr val="cc1a0c">
            <a:alpha val="100000"/>
          </a:srgbClr>
        </a:solidFill>
      </p:bgPr>
    </p:bg>
    <p:spTree>
      <p:nvGrpSpPr>
        <p:cNvPr id="215" name=""/>
        <p:cNvGrpSpPr/>
        <p:nvPr/>
      </p:nvGrpSpPr>
      <p:grpSpPr>
        <a:xfrm>
          <a:off x="0" y="0"/>
          <a:ext cx="0" cy="0"/>
          <a:chOff x="0" y="0"/>
          <a:chExt cx="0" cy="0"/>
        </a:xfrm>
      </p:grpSpPr>
      <p:sp>
        <p:nvSpPr>
          <p:cNvPr id="216" name="Shape 0"/>
          <p:cNvSpPr/>
          <p:nvPr/>
        </p:nvSpPr>
        <p:spPr>
          <a:xfrm>
            <a:off x="0" y="0"/>
            <a:ext cx="871538" cy="5143500"/>
          </a:xfrm>
          <a:prstGeom prst="rect">
            <a:avLst/>
          </a:prstGeom>
          <a:solidFill>
            <a:srgbClr val="a51000">
              <a:alpha val="100000"/>
            </a:srgbClr>
          </a:solidFill>
          <a:ln/>
        </p:spPr>
        <p:txBody>
          <a:bodyPr/>
          <a:p/>
        </p:txBody>
      </p:sp>
      <p:pic>
        <p:nvPicPr>
          <p:cNvPr id="217" name="Image 0" descr="preencoded.png"/>
          <p:cNvPicPr>
            <a:picLocks noChangeAspect="true"/>
          </p:cNvPicPr>
          <p:nvPr/>
        </p:nvPicPr>
        <p:blipFill>
          <a:blip r:embed="rId2"/>
          <a:stretch>
            <a:fillRect/>
          </a:stretch>
        </p:blipFill>
        <p:spPr>
          <a:xfrm>
            <a:off x="1443038" y="938213"/>
            <a:ext cx="2776538" cy="2843213"/>
          </a:xfrm>
          <a:prstGeom prst="rect">
            <a:avLst/>
          </a:prstGeom>
        </p:spPr>
      </p:pic>
      <p:pic>
        <p:nvPicPr>
          <p:cNvPr id="218" name="Image 1" descr="preencoded.png"/>
          <p:cNvPicPr>
            <a:picLocks noChangeAspect="true"/>
          </p:cNvPicPr>
          <p:nvPr/>
        </p:nvPicPr>
        <p:blipFill>
          <a:blip r:embed="rId3"/>
          <a:stretch>
            <a:fillRect/>
          </a:stretch>
        </p:blipFill>
        <p:spPr>
          <a:xfrm>
            <a:off x="4343400" y="938213"/>
            <a:ext cx="2362200" cy="2843213"/>
          </a:xfrm>
          <a:prstGeom prst="rect">
            <a:avLst/>
          </a:prstGeom>
        </p:spPr>
      </p:pic>
      <p:pic>
        <p:nvPicPr>
          <p:cNvPr id="219" name="Image 2" descr="preencoded.png"/>
          <p:cNvPicPr>
            <a:picLocks noChangeAspect="true"/>
          </p:cNvPicPr>
          <p:nvPr/>
        </p:nvPicPr>
        <p:blipFill>
          <a:blip r:embed="rId4"/>
          <a:stretch>
            <a:fillRect/>
          </a:stretch>
        </p:blipFill>
        <p:spPr>
          <a:xfrm>
            <a:off x="1533525" y="404813"/>
            <a:ext cx="428636" cy="251766"/>
          </a:xfrm>
          <a:prstGeom prst="rect">
            <a:avLst/>
          </a:prstGeom>
        </p:spPr>
      </p:pic>
      <p:sp>
        <p:nvSpPr>
          <p:cNvPr id="220" name="Text 3"/>
          <p:cNvSpPr/>
          <p:nvPr/>
        </p:nvSpPr>
        <p:spPr>
          <a:xfrm rot="0" flipH="false" flipV="false">
            <a:off x="6829424" y="1063918"/>
            <a:ext cx="1947902" cy="400050"/>
          </a:xfrm>
          <a:prstGeom prst="rect">
            <a:avLst/>
          </a:prstGeom>
          <a:noFill/>
          <a:ln/>
        </p:spPr>
        <p:txBody>
          <a:bodyPr wrap="square" rtlCol="false" anchor="ctr"/>
          <a:lstStyle/>
          <a:p>
            <a:pPr marL="0" indent="0" algn="l">
              <a:lnSpc>
                <a:spcPts val="3150"/>
              </a:lnSpc>
              <a:buNone/>
            </a:pPr>
            <a:r>
              <a:rPr lang="en-US" sz="2250" dirty="false">
                <a:solidFill>
                  <a:srgbClr val="FCEDCB">
                    <a:alpha val="99000"/>
                  </a:srgbClr>
                </a:solidFill>
                <a:latin typeface="Songti SC" pitchFamily="34" charset="0"/>
                <a:ea typeface="Songti SC" pitchFamily="34" charset="-122"/>
                <a:cs typeface="Songti SC" pitchFamily="34" charset="-120"/>
              </a:rPr>
              <a:t>基层组织工作概况</a:t>
            </a:r>
            <a:endParaRPr lang="en-US" sz="2250" dirty="false"/>
          </a:p>
        </p:txBody>
      </p:sp>
      <p:sp>
        <p:nvSpPr>
          <p:cNvPr id="221" name="Text 4"/>
          <p:cNvSpPr/>
          <p:nvPr/>
        </p:nvSpPr>
        <p:spPr>
          <a:xfrm rot="0" flipH="false" flipV="false">
            <a:off x="6829424" y="1737520"/>
            <a:ext cx="2205037" cy="647700"/>
          </a:xfrm>
          <a:prstGeom prst="rect">
            <a:avLst/>
          </a:prstGeom>
          <a:noFill/>
          <a:ln/>
        </p:spPr>
        <p:txBody>
          <a:bodyPr wrap="square" rtlCol="false" anchor="ctr"/>
          <a:lstStyle/>
          <a:p>
            <a:pPr marL="0" indent="0" algn="l">
              <a:lnSpc>
                <a:spcPts val="1260"/>
              </a:lnSpc>
              <a:buNone/>
            </a:pPr>
            <a:r>
              <a:rPr lang="en-US" sz="900">
                <a:solidFill>
                  <a:srgbClr val="FCEDCB">
                    <a:alpha val="99000"/>
                  </a:srgbClr>
                </a:solidFill>
                <a:latin typeface="Songti SC"/>
                <a:ea typeface="Songti SC"/>
                <a:cs typeface="Songti SC"/>
              </a:rPr>
              <a:t>在此输入你的文本内容在此输入你的文本内容在此输入你的文本内容在此输入你的文本内容在此输入你的文本内容在此输入你的文本。</a:t>
            </a:r>
            <a:endParaRPr lang="en-US" sz="900"/>
          </a:p>
        </p:txBody>
      </p:sp>
      <p:sp>
        <p:nvSpPr>
          <p:cNvPr id="222" name="Text 5"/>
          <p:cNvSpPr/>
          <p:nvPr/>
        </p:nvSpPr>
        <p:spPr>
          <a:xfrm>
            <a:off x="1409700" y="4229100"/>
            <a:ext cx="3195637" cy="48577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在此输入你的文本内容在此输入你的文本内容在此输入你的文本内容在此输入你的文本内容在此输入你的文本内容在此输入你的文本。</a:t>
            </a:r>
            <a:endParaRPr lang="en-US" sz="900" dirty="false"/>
          </a:p>
        </p:txBody>
      </p:sp>
      <p:sp>
        <p:nvSpPr>
          <p:cNvPr id="223" name="Text 6"/>
          <p:cNvSpPr/>
          <p:nvPr/>
        </p:nvSpPr>
        <p:spPr>
          <a:xfrm>
            <a:off x="1409700" y="3929063"/>
            <a:ext cx="914400" cy="16192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添加标题</a:t>
            </a:r>
            <a:endParaRPr lang="en-US" sz="900" dirty="false"/>
          </a:p>
        </p:txBody>
      </p:sp>
      <p:sp>
        <p:nvSpPr>
          <p:cNvPr id="224" name="Text 7"/>
          <p:cNvSpPr/>
          <p:nvPr/>
        </p:nvSpPr>
        <p:spPr>
          <a:xfrm>
            <a:off x="4343400" y="3929063"/>
            <a:ext cx="914400" cy="16192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添加标题</a:t>
            </a:r>
            <a:endParaRPr lang="en-US" sz="900" dirty="false"/>
          </a:p>
        </p:txBody>
      </p:sp>
      <p:sp>
        <p:nvSpPr>
          <p:cNvPr id="225" name="Text 8"/>
          <p:cNvSpPr/>
          <p:nvPr/>
        </p:nvSpPr>
        <p:spPr>
          <a:xfrm rot="0" flipH="false" flipV="false">
            <a:off x="4610100" y="4229100"/>
            <a:ext cx="3195637" cy="48577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在此输入你的文本内容在此输入你的文本内容在此输入你的文本内容在此输入你的文本内容在此输入你的文本内容在此输入你的文本。</a:t>
            </a:r>
            <a:endParaRPr lang="en-US" sz="900" dirty="false"/>
          </a:p>
        </p:txBody>
      </p:sp>
      <p:sp>
        <p:nvSpPr>
          <p:cNvPr id="226" name="Text 9"/>
          <p:cNvSpPr/>
          <p:nvPr/>
        </p:nvSpPr>
        <p:spPr>
          <a:xfrm>
            <a:off x="1443038" y="652463"/>
            <a:ext cx="1219200" cy="214313"/>
          </a:xfrm>
          <a:prstGeom prst="rect">
            <a:avLst/>
          </a:prstGeom>
          <a:noFill/>
          <a:ln/>
        </p:spPr>
        <p:txBody>
          <a:bodyPr wrap="square" rtlCol="false" anchor="ctr"/>
          <a:lstStyle/>
          <a:p>
            <a:pPr marL="0" indent="0" algn="l">
              <a:lnSpc>
                <a:spcPts val="1680"/>
              </a:lnSpc>
              <a:buNone/>
            </a:pPr>
            <a:r>
              <a:rPr lang="en-US" sz="1200" b="true" dirty="false">
                <a:solidFill>
                  <a:srgbClr val="FCEDCB">
                    <a:alpha val="99000"/>
                  </a:srgbClr>
                </a:solidFill>
                <a:latin typeface="Songti SC" pitchFamily="34" charset="0"/>
                <a:ea typeface="Songti SC" pitchFamily="34" charset="-122"/>
                <a:cs typeface="Songti SC" pitchFamily="34" charset="-120"/>
              </a:rPr>
              <a:t>建功新时代</a:t>
            </a:r>
            <a:endParaRPr lang="en-US" sz="1200" dirty="false"/>
          </a:p>
        </p:txBody>
      </p:sp>
      <p:sp>
        <p:nvSpPr>
          <p:cNvPr id="227" name="Text 10"/>
          <p:cNvSpPr/>
          <p:nvPr/>
        </p:nvSpPr>
        <p:spPr>
          <a:xfrm>
            <a:off x="1443038" y="185738"/>
            <a:ext cx="1066800" cy="214313"/>
          </a:xfrm>
          <a:prstGeom prst="rect">
            <a:avLst/>
          </a:prstGeom>
          <a:noFill/>
          <a:ln/>
        </p:spPr>
        <p:txBody>
          <a:bodyPr wrap="square" rtlCol="false" anchor="ctr"/>
          <a:lstStyle/>
          <a:p>
            <a:pPr marL="0" indent="0" algn="l">
              <a:lnSpc>
                <a:spcPts val="1680"/>
              </a:lnSpc>
              <a:buNone/>
            </a:pPr>
            <a:r>
              <a:rPr lang="en-US" sz="1200" b="true" dirty="false">
                <a:solidFill>
                  <a:srgbClr val="FCEDCB">
                    <a:alpha val="99000"/>
                  </a:srgbClr>
                </a:solidFill>
                <a:latin typeface="Songti SC" pitchFamily="34" charset="0"/>
                <a:ea typeface="Songti SC" pitchFamily="34" charset="-122"/>
                <a:cs typeface="Songti SC" pitchFamily="34" charset="-120"/>
              </a:rPr>
              <a:t>百年党团</a:t>
            </a:r>
            <a:endParaRPr lang="en-US" sz="1200" dirty="false"/>
          </a:p>
        </p:txBody>
      </p:sp>
      <p:grpSp>
        <p:nvGrpSpPr>
          <p:cNvPr id="228" name=""/>
          <p:cNvGrpSpPr/>
          <p:nvPr/>
        </p:nvGrpSpPr>
        <p:grpSpPr>
          <a:xfrm>
            <a:off x="2052638" y="3933824"/>
            <a:ext cx="157163" cy="157163"/>
            <a:chOff x="2052638" y="3933824"/>
            <a:chExt cx="157163" cy="157163"/>
          </a:xfrm>
        </p:grpSpPr>
        <p:sp>
          <p:nvSpPr>
            <p:cNvPr id="229" name="Shape 2"/>
            <p:cNvSpPr/>
            <p:nvPr/>
          </p:nvSpPr>
          <p:spPr>
            <a:xfrm rot="0" flipH="false" flipV="false">
              <a:off x="2052638" y="3933824"/>
              <a:ext cx="157163" cy="157163"/>
            </a:xfrm>
            <a:prstGeom prst="ellipse">
              <a:avLst/>
            </a:prstGeom>
            <a:noFill/>
            <a:ln w="12700">
              <a:solidFill>
                <a:srgbClr val="FCEDCB"/>
              </a:solidFill>
              <a:prstDash val="solid"/>
            </a:ln>
          </p:spPr>
          <p:txBody>
            <a:bodyPr/>
            <a:p>
              <a:pPr/>
              <a:endParaRPr/>
            </a:p>
          </p:txBody>
        </p:sp>
        <p:pic>
          <p:nvPicPr>
            <p:cNvPr id="230" name="Image 4" descr="preencoded.png"/>
            <p:cNvPicPr>
              <a:picLocks noChangeAspect="true"/>
            </p:cNvPicPr>
            <p:nvPr/>
          </p:nvPicPr>
          <p:blipFill>
            <a:blip r:embed="rId5"/>
            <a:stretch>
              <a:fillRect/>
            </a:stretch>
          </p:blipFill>
          <p:spPr>
            <a:xfrm rot="0" flipH="false" flipV="false">
              <a:off x="2114550" y="3971923"/>
              <a:ext cx="45244" cy="85725"/>
            </a:xfrm>
            <a:prstGeom prst="rect">
              <a:avLst/>
            </a:prstGeom>
          </p:spPr>
        </p:pic>
      </p:grpSp>
      <p:grpSp>
        <p:nvGrpSpPr>
          <p:cNvPr id="231" name=""/>
          <p:cNvGrpSpPr/>
          <p:nvPr/>
        </p:nvGrpSpPr>
        <p:grpSpPr>
          <a:xfrm rot="0" flipH="false" flipV="false">
            <a:off x="4981104" y="3931444"/>
            <a:ext cx="157163" cy="157163"/>
            <a:chOff x="2052638" y="3933824"/>
            <a:chExt cx="157163" cy="157163"/>
          </a:xfrm>
        </p:grpSpPr>
        <p:sp>
          <p:nvSpPr>
            <p:cNvPr id="232" name="Shape 2"/>
            <p:cNvSpPr/>
            <p:nvPr/>
          </p:nvSpPr>
          <p:spPr>
            <a:xfrm rot="0" flipH="false" flipV="false">
              <a:off x="2052638" y="3933824"/>
              <a:ext cx="157163" cy="157163"/>
            </a:xfrm>
            <a:prstGeom prst="ellipse">
              <a:avLst/>
            </a:prstGeom>
            <a:noFill/>
            <a:ln w="12700">
              <a:solidFill>
                <a:srgbClr val="FCEDCB"/>
              </a:solidFill>
              <a:prstDash val="solid"/>
            </a:ln>
          </p:spPr>
          <p:txBody>
            <a:bodyPr/>
            <a:p>
              <a:pPr/>
              <a:endParaRPr/>
            </a:p>
          </p:txBody>
        </p:sp>
        <p:pic>
          <p:nvPicPr>
            <p:cNvPr id="233" name="Image 4" descr="preencoded.png"/>
            <p:cNvPicPr>
              <a:picLocks noChangeAspect="true"/>
            </p:cNvPicPr>
            <p:nvPr/>
          </p:nvPicPr>
          <p:blipFill>
            <a:blip r:embed="rId5"/>
            <a:stretch>
              <a:fillRect/>
            </a:stretch>
          </p:blipFill>
          <p:spPr>
            <a:xfrm rot="0" flipH="false" flipV="false">
              <a:off x="2114550" y="3971923"/>
              <a:ext cx="45244" cy="85725"/>
            </a:xfrm>
            <a:prstGeom prst="rect">
              <a:avLst/>
            </a:prstGeom>
          </p:spPr>
        </p:pic>
      </p:gr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name="Slide 5">
    <p:bg>
      <p:bgPr>
        <a:solidFill>
          <a:srgbClr val="cc1a0c">
            <a:alpha val="100000"/>
          </a:srgbClr>
        </a:solidFill>
      </p:bgPr>
    </p:bg>
    <p:spTree>
      <p:nvGrpSpPr>
        <p:cNvPr id="234" name=""/>
        <p:cNvGrpSpPr/>
        <p:nvPr/>
      </p:nvGrpSpPr>
      <p:grpSpPr>
        <a:xfrm>
          <a:off x="0" y="0"/>
          <a:ext cx="0" cy="0"/>
          <a:chOff x="0" y="0"/>
          <a:chExt cx="0" cy="0"/>
        </a:xfrm>
      </p:grpSpPr>
      <p:sp>
        <p:nvSpPr>
          <p:cNvPr id="235" name="Shape 0"/>
          <p:cNvSpPr/>
          <p:nvPr/>
        </p:nvSpPr>
        <p:spPr>
          <a:xfrm>
            <a:off x="0" y="2781300"/>
            <a:ext cx="9144000" cy="2362200"/>
          </a:xfrm>
          <a:prstGeom prst="rect">
            <a:avLst/>
          </a:prstGeom>
          <a:solidFill>
            <a:srgbClr val="a51000">
              <a:alpha val="100000"/>
            </a:srgbClr>
          </a:solidFill>
          <a:ln/>
        </p:spPr>
        <p:txBody>
          <a:bodyPr/>
          <a:p/>
        </p:txBody>
      </p:sp>
      <p:pic>
        <p:nvPicPr>
          <p:cNvPr id="236" name="Image 0" descr="preencoded.png"/>
          <p:cNvPicPr>
            <a:picLocks noChangeAspect="true"/>
          </p:cNvPicPr>
          <p:nvPr/>
        </p:nvPicPr>
        <p:blipFill>
          <a:blip r:embed="rId2"/>
          <a:stretch>
            <a:fillRect/>
          </a:stretch>
        </p:blipFill>
        <p:spPr>
          <a:xfrm>
            <a:off x="3295650" y="352425"/>
            <a:ext cx="2876550" cy="1876425"/>
          </a:xfrm>
          <a:prstGeom prst="rect">
            <a:avLst/>
          </a:prstGeom>
          <a:blipFill>
            <a:blip r:embed="rId3"/>
            <a:stretch/>
          </a:blipFill>
        </p:spPr>
      </p:pic>
      <p:pic>
        <p:nvPicPr>
          <p:cNvPr id="237" name="Image 1" descr="preencoded.png"/>
          <p:cNvPicPr>
            <a:picLocks noChangeAspect="true"/>
          </p:cNvPicPr>
          <p:nvPr/>
        </p:nvPicPr>
        <p:blipFill>
          <a:blip r:embed="rId4"/>
          <a:stretch>
            <a:fillRect/>
          </a:stretch>
        </p:blipFill>
        <p:spPr>
          <a:xfrm>
            <a:off x="6300788" y="352425"/>
            <a:ext cx="2833688" cy="1876425"/>
          </a:xfrm>
          <a:prstGeom prst="rect">
            <a:avLst/>
          </a:prstGeom>
        </p:spPr>
      </p:pic>
      <p:sp>
        <p:nvSpPr>
          <p:cNvPr id="238" name="Text 4"/>
          <p:cNvSpPr/>
          <p:nvPr/>
        </p:nvSpPr>
        <p:spPr>
          <a:xfrm>
            <a:off x="509587" y="809625"/>
            <a:ext cx="2743200" cy="400050"/>
          </a:xfrm>
          <a:prstGeom prst="rect">
            <a:avLst/>
          </a:prstGeom>
          <a:noFill/>
          <a:ln/>
        </p:spPr>
        <p:txBody>
          <a:bodyPr wrap="square" rtlCol="false" anchor="ctr"/>
          <a:lstStyle/>
          <a:p>
            <a:pPr marL="0" indent="0" algn="l">
              <a:lnSpc>
                <a:spcPts val="3150"/>
              </a:lnSpc>
              <a:buNone/>
            </a:pPr>
            <a:r>
              <a:rPr lang="en-US" sz="2250" dirty="false">
                <a:solidFill>
                  <a:srgbClr val="FCEDCB">
                    <a:alpha val="99000"/>
                  </a:srgbClr>
                </a:solidFill>
                <a:latin typeface="Songti SC" pitchFamily="34" charset="0"/>
                <a:ea typeface="Songti SC" pitchFamily="34" charset="-122"/>
                <a:cs typeface="Songti SC" pitchFamily="34" charset="-120"/>
              </a:rPr>
              <a:t>基层组织工作概况</a:t>
            </a:r>
            <a:endParaRPr lang="en-US" sz="2250" dirty="false"/>
          </a:p>
        </p:txBody>
      </p:sp>
      <p:sp>
        <p:nvSpPr>
          <p:cNvPr id="239" name="Text 5"/>
          <p:cNvSpPr/>
          <p:nvPr/>
        </p:nvSpPr>
        <p:spPr>
          <a:xfrm>
            <a:off x="509587" y="1314450"/>
            <a:ext cx="2743199" cy="647700"/>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在此输入你的文本内容在此输入你的文本内容在此输入你的文本内容在此输入你的文本内容在此输入你输入你的文本内容在此输入你的文本。</a:t>
            </a:r>
            <a:endParaRPr lang="en-US" sz="900" dirty="false"/>
          </a:p>
        </p:txBody>
      </p:sp>
      <p:sp>
        <p:nvSpPr>
          <p:cNvPr id="240" name="Text 6"/>
          <p:cNvSpPr/>
          <p:nvPr/>
        </p:nvSpPr>
        <p:spPr>
          <a:xfrm>
            <a:off x="581025" y="3619500"/>
            <a:ext cx="2286000" cy="228600"/>
          </a:xfrm>
          <a:prstGeom prst="rect">
            <a:avLst/>
          </a:prstGeom>
          <a:noFill/>
          <a:ln/>
        </p:spPr>
        <p:txBody>
          <a:bodyPr wrap="square" rtlCol="false" anchor="ctr"/>
          <a:lstStyle/>
          <a:p>
            <a:pPr marL="0" indent="0" algn="l">
              <a:lnSpc>
                <a:spcPts val="1800"/>
              </a:lnSpc>
              <a:buNone/>
            </a:pPr>
            <a:r>
              <a:rPr lang="en-US" sz="3600" dirty="false">
                <a:solidFill>
                  <a:srgbClr val="FCEDCB">
                    <a:alpha val="99000"/>
                  </a:srgbClr>
                </a:solidFill>
                <a:latin typeface="Songti SC" pitchFamily="34" charset="0"/>
                <a:ea typeface="Songti SC" pitchFamily="34" charset="-122"/>
                <a:cs typeface="Songti SC" pitchFamily="34" charset="-120"/>
              </a:rPr>
              <a:t>添加标题</a:t>
            </a:r>
            <a:endParaRPr lang="en-US" sz="3600" dirty="false"/>
          </a:p>
        </p:txBody>
      </p:sp>
      <p:sp>
        <p:nvSpPr>
          <p:cNvPr id="241" name="Text 7"/>
          <p:cNvSpPr/>
          <p:nvPr/>
        </p:nvSpPr>
        <p:spPr>
          <a:xfrm>
            <a:off x="6934200" y="3924300"/>
            <a:ext cx="1981199" cy="647700"/>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在此输入你的文本内容在此输入你的文本内容在此输入你的文本内容在此输入你的文本内容在此输入你的文本。</a:t>
            </a:r>
            <a:endParaRPr lang="en-US" sz="900" dirty="false"/>
          </a:p>
        </p:txBody>
      </p:sp>
      <p:sp>
        <p:nvSpPr>
          <p:cNvPr id="242" name="Text 8"/>
          <p:cNvSpPr/>
          <p:nvPr/>
        </p:nvSpPr>
        <p:spPr>
          <a:xfrm>
            <a:off x="7353300" y="3619500"/>
            <a:ext cx="1143000" cy="228600"/>
          </a:xfrm>
          <a:prstGeom prst="rect">
            <a:avLst/>
          </a:prstGeom>
          <a:noFill/>
          <a:ln/>
        </p:spPr>
        <p:txBody>
          <a:bodyPr wrap="square" rtlCol="false" anchor="ctr"/>
          <a:lstStyle/>
          <a:p>
            <a:pPr marL="0" indent="0" algn="l">
              <a:lnSpc>
                <a:spcPts val="1800"/>
              </a:lnSpc>
              <a:buNone/>
            </a:pPr>
            <a:r>
              <a:rPr lang="en-US" sz="1350" b="true" dirty="false">
                <a:solidFill>
                  <a:srgbClr val="FCEDCB">
                    <a:alpha val="99000"/>
                  </a:srgbClr>
                </a:solidFill>
                <a:latin typeface="Songti SC" pitchFamily="34" charset="0"/>
                <a:ea typeface="Songti SC" pitchFamily="34" charset="-122"/>
                <a:cs typeface="Songti SC" pitchFamily="34" charset="-120"/>
              </a:rPr>
              <a:t>添加标题</a:t>
            </a:r>
            <a:endParaRPr lang="en-US" sz="1350" dirty="false"/>
          </a:p>
        </p:txBody>
      </p:sp>
      <p:sp>
        <p:nvSpPr>
          <p:cNvPr id="243" name="Text 9"/>
          <p:cNvSpPr/>
          <p:nvPr/>
        </p:nvSpPr>
        <p:spPr>
          <a:xfrm>
            <a:off x="5038725" y="3924300"/>
            <a:ext cx="1981199" cy="647700"/>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在此输入你的文本内容在此输入你的文本内容在此输入你的文本内容在此输入你的文本内容在此输入你的文本。</a:t>
            </a:r>
            <a:endParaRPr lang="en-US" sz="900" dirty="false"/>
          </a:p>
        </p:txBody>
      </p:sp>
      <p:sp>
        <p:nvSpPr>
          <p:cNvPr id="244" name="Text 10"/>
          <p:cNvSpPr/>
          <p:nvPr/>
        </p:nvSpPr>
        <p:spPr>
          <a:xfrm>
            <a:off x="5457825" y="3619500"/>
            <a:ext cx="1143000" cy="228600"/>
          </a:xfrm>
          <a:prstGeom prst="rect">
            <a:avLst/>
          </a:prstGeom>
          <a:noFill/>
          <a:ln/>
        </p:spPr>
        <p:txBody>
          <a:bodyPr wrap="square" rtlCol="false" anchor="ctr"/>
          <a:lstStyle/>
          <a:p>
            <a:pPr marL="0" indent="0" algn="l">
              <a:lnSpc>
                <a:spcPts val="1800"/>
              </a:lnSpc>
              <a:buNone/>
            </a:pPr>
            <a:r>
              <a:rPr lang="en-US" sz="1350" b="true" dirty="false">
                <a:solidFill>
                  <a:srgbClr val="FCEDCB">
                    <a:alpha val="99000"/>
                  </a:srgbClr>
                </a:solidFill>
                <a:latin typeface="Songti SC" pitchFamily="34" charset="0"/>
                <a:ea typeface="Songti SC" pitchFamily="34" charset="-122"/>
                <a:cs typeface="Songti SC" pitchFamily="34" charset="-120"/>
              </a:rPr>
              <a:t>添加标题</a:t>
            </a:r>
            <a:endParaRPr lang="en-US" sz="1350" dirty="false"/>
          </a:p>
        </p:txBody>
      </p:sp>
      <p:sp>
        <p:nvSpPr>
          <p:cNvPr id="245" name="Text 11"/>
          <p:cNvSpPr/>
          <p:nvPr/>
        </p:nvSpPr>
        <p:spPr>
          <a:xfrm>
            <a:off x="3143250" y="3924300"/>
            <a:ext cx="1981199" cy="647700"/>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在此输入你的文本内容在此输入你的文本内容在此输入你的文本内容在此输入你的文本内容在此输入你的文本。</a:t>
            </a:r>
            <a:endParaRPr lang="en-US" sz="900" dirty="false"/>
          </a:p>
        </p:txBody>
      </p:sp>
      <p:sp>
        <p:nvSpPr>
          <p:cNvPr id="246" name="Text 12"/>
          <p:cNvSpPr/>
          <p:nvPr/>
        </p:nvSpPr>
        <p:spPr>
          <a:xfrm>
            <a:off x="3562350" y="3619500"/>
            <a:ext cx="1143000" cy="228600"/>
          </a:xfrm>
          <a:prstGeom prst="rect">
            <a:avLst/>
          </a:prstGeom>
          <a:noFill/>
          <a:ln/>
        </p:spPr>
        <p:txBody>
          <a:bodyPr wrap="square" rtlCol="false" anchor="ctr"/>
          <a:lstStyle/>
          <a:p>
            <a:pPr marL="0" indent="0" algn="l">
              <a:lnSpc>
                <a:spcPts val="1800"/>
              </a:lnSpc>
              <a:buNone/>
            </a:pPr>
            <a:r>
              <a:rPr lang="en-US" sz="1350" b="true" dirty="false">
                <a:solidFill>
                  <a:srgbClr val="FCEDCB">
                    <a:alpha val="99000"/>
                  </a:srgbClr>
                </a:solidFill>
                <a:latin typeface="Songti SC" pitchFamily="34" charset="0"/>
                <a:ea typeface="Songti SC" pitchFamily="34" charset="-122"/>
                <a:cs typeface="Songti SC" pitchFamily="34" charset="-120"/>
              </a:rPr>
              <a:t>添加标题</a:t>
            </a:r>
            <a:endParaRPr lang="en-US" sz="1350" dirty="false"/>
          </a:p>
        </p:txBody>
      </p:sp>
      <p:pic>
        <p:nvPicPr>
          <p:cNvPr id="247" name=""/>
          <p:cNvPicPr>
            <a:picLocks noChangeAspect="true"/>
          </p:cNvPicPr>
          <p:nvPr/>
        </p:nvPicPr>
        <p:blipFill>
          <a:blip r:embed="rId3"/>
          <a:stretch>
            <a:fillRect/>
          </a:stretch>
        </p:blipFill>
        <p:spPr>
          <a:xfrm rot="0" flipH="false" flipV="false">
            <a:off x="7601744" y="3182145"/>
            <a:ext cx="361155" cy="361156"/>
          </a:xfrm>
          <a:prstGeom prst="rect"/>
        </p:spPr>
      </p:pic>
      <p:pic>
        <p:nvPicPr>
          <p:cNvPr id="248" name=""/>
          <p:cNvPicPr>
            <a:picLocks noChangeAspect="true"/>
          </p:cNvPicPr>
          <p:nvPr/>
        </p:nvPicPr>
        <p:blipFill>
          <a:blip r:embed="rId5"/>
          <a:stretch>
            <a:fillRect/>
          </a:stretch>
        </p:blipFill>
        <p:spPr>
          <a:xfrm rot="0" flipH="false" flipV="false">
            <a:off x="5689448" y="3233738"/>
            <a:ext cx="319391" cy="309563"/>
          </a:xfrm>
          <a:prstGeom prst="rect"/>
        </p:spPr>
      </p:pic>
      <p:pic>
        <p:nvPicPr>
          <p:cNvPr id="249" name=""/>
          <p:cNvPicPr>
            <a:picLocks noChangeAspect="true"/>
          </p:cNvPicPr>
          <p:nvPr/>
        </p:nvPicPr>
        <p:blipFill>
          <a:blip r:embed="rId6"/>
          <a:stretch>
            <a:fillRect/>
          </a:stretch>
        </p:blipFill>
        <p:spPr>
          <a:xfrm rot="0" flipH="false" flipV="false">
            <a:off x="3901283" y="3285333"/>
            <a:ext cx="257967" cy="257968"/>
          </a:xfrm>
          <a:prstGeom prst="rect"/>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name="Slide 3">
    <p:bg>
      <p:bgPr>
        <a:solidFill>
          <a:srgbClr val="cc1a0c">
            <a:alpha val="100000"/>
          </a:srgbClr>
        </a:solidFill>
      </p:bgPr>
    </p:bg>
    <p:spTree>
      <p:nvGrpSpPr>
        <p:cNvPr id="250" name=""/>
        <p:cNvGrpSpPr/>
        <p:nvPr/>
      </p:nvGrpSpPr>
      <p:grpSpPr>
        <a:xfrm>
          <a:off x="0" y="0"/>
          <a:ext cx="0" cy="0"/>
          <a:chOff x="0" y="0"/>
          <a:chExt cx="0" cy="0"/>
        </a:xfrm>
      </p:grpSpPr>
      <p:pic>
        <p:nvPicPr>
          <p:cNvPr id="251" name="Image 0" descr="preencoded.png"/>
          <p:cNvPicPr>
            <a:picLocks noChangeAspect="true"/>
          </p:cNvPicPr>
          <p:nvPr/>
        </p:nvPicPr>
        <p:blipFill>
          <a:blip r:embed="rId2"/>
          <a:stretch>
            <a:fillRect/>
          </a:stretch>
        </p:blipFill>
        <p:spPr>
          <a:xfrm>
            <a:off x="0" y="0"/>
            <a:ext cx="9144000" cy="5143500"/>
          </a:xfrm>
          <a:prstGeom prst="rect">
            <a:avLst/>
          </a:prstGeom>
        </p:spPr>
      </p:pic>
      <p:pic>
        <p:nvPicPr>
          <p:cNvPr id="252" name="Image 1" descr="preencoded.png"/>
          <p:cNvPicPr>
            <a:picLocks noChangeAspect="true"/>
          </p:cNvPicPr>
          <p:nvPr/>
        </p:nvPicPr>
        <p:blipFill>
          <a:blip r:embed="rId3"/>
          <a:stretch>
            <a:fillRect/>
          </a:stretch>
        </p:blipFill>
        <p:spPr>
          <a:xfrm>
            <a:off x="847725" y="3109913"/>
            <a:ext cx="15240" cy="1528763"/>
          </a:xfrm>
          <a:prstGeom prst="rect">
            <a:avLst/>
          </a:prstGeom>
        </p:spPr>
      </p:pic>
      <p:sp>
        <p:nvSpPr>
          <p:cNvPr id="253" name="Text 2"/>
          <p:cNvSpPr/>
          <p:nvPr/>
        </p:nvSpPr>
        <p:spPr>
          <a:xfrm rot="0" flipH="false" flipV="false">
            <a:off x="1014413" y="3033046"/>
            <a:ext cx="1475639" cy="841249"/>
          </a:xfrm>
          <a:prstGeom prst="rect">
            <a:avLst/>
          </a:prstGeom>
          <a:noFill/>
          <a:ln/>
        </p:spPr>
        <p:txBody>
          <a:bodyPr wrap="square" rtlCol="false" anchor="ctr"/>
          <a:lstStyle/>
          <a:p>
            <a:pPr marL="0" indent="0" algn="l">
              <a:lnSpc>
                <a:spcPts val="8064"/>
              </a:lnSpc>
              <a:buNone/>
            </a:pPr>
            <a:r>
              <a:rPr lang="en-US" sz="5760" b="true">
                <a:solidFill>
                  <a:srgbClr val="FCEDCB">
                    <a:alpha val="99000"/>
                  </a:srgbClr>
                </a:solidFill>
                <a:latin typeface="Songti SC"/>
                <a:ea typeface="Songti SC"/>
                <a:cs typeface="Songti SC"/>
              </a:rPr>
              <a:t>02</a:t>
            </a:r>
            <a:endParaRPr/>
          </a:p>
        </p:txBody>
      </p:sp>
      <p:sp>
        <p:nvSpPr>
          <p:cNvPr id="254" name="Text 3"/>
          <p:cNvSpPr/>
          <p:nvPr/>
        </p:nvSpPr>
        <p:spPr>
          <a:xfrm rot="0" flipH="false" flipV="false">
            <a:off x="1014413" y="3876675"/>
            <a:ext cx="5562598" cy="476250"/>
          </a:xfrm>
          <a:prstGeom prst="rect">
            <a:avLst/>
          </a:prstGeom>
          <a:noFill/>
          <a:ln/>
        </p:spPr>
        <p:txBody>
          <a:bodyPr wrap="square" rtlCol="false" anchor="ctr"/>
          <a:lstStyle/>
          <a:p>
            <a:pPr marL="0" indent="0" algn="l">
              <a:lnSpc>
                <a:spcPts val="6300"/>
              </a:lnSpc>
              <a:buNone/>
            </a:pPr>
            <a:r>
              <a:rPr lang="en-US" sz="4500" b="true">
                <a:solidFill>
                  <a:srgbClr val="FCEDCB">
                    <a:alpha val="99000"/>
                  </a:srgbClr>
                </a:solidFill>
                <a:latin typeface="Songti SC"/>
                <a:ea typeface="Songti SC"/>
                <a:cs typeface="Songti SC"/>
              </a:rPr>
              <a:t>履职工作成绩展示</a:t>
            </a:r>
            <a:endParaRPr/>
          </a:p>
        </p:txBody>
      </p:sp>
      <p:sp>
        <p:nvSpPr>
          <p:cNvPr id="255" name="Text 4"/>
          <p:cNvSpPr/>
          <p:nvPr/>
        </p:nvSpPr>
        <p:spPr>
          <a:xfrm rot="0" flipH="false" flipV="false">
            <a:off x="1029119" y="4446271"/>
            <a:ext cx="4114800" cy="214312"/>
          </a:xfrm>
          <a:prstGeom prst="rect">
            <a:avLst/>
          </a:prstGeom>
          <a:noFill/>
          <a:ln/>
        </p:spPr>
        <p:txBody>
          <a:bodyPr wrap="square" rtlCol="false" anchor="ctr"/>
          <a:lstStyle/>
          <a:p>
            <a:pPr marL="0" indent="0" algn="l">
              <a:lnSpc>
                <a:spcPts val="1680"/>
              </a:lnSpc>
              <a:buNone/>
            </a:pPr>
            <a:r>
              <a:rPr lang="en-US" sz="1200" dirty="false">
                <a:solidFill>
                  <a:srgbClr val="FCEDCB">
                    <a:alpha val="99000"/>
                  </a:srgbClr>
                </a:solidFill>
                <a:latin typeface="Songti SC" pitchFamily="34" charset="0"/>
                <a:ea typeface="Songti SC" pitchFamily="34" charset="-122"/>
                <a:cs typeface="Songti SC" pitchFamily="34" charset="-120"/>
              </a:rPr>
              <a:t>强化责任意识，践行责任担当，不忘初心，牢记使命。</a:t>
            </a:r>
            <a:endParaRPr lang="en-US" sz="1200" dirty="false"/>
          </a:p>
        </p:txBody>
      </p:sp>
      <p:sp>
        <p:nvSpPr>
          <p:cNvPr id="256" name="Text 6"/>
          <p:cNvSpPr/>
          <p:nvPr/>
        </p:nvSpPr>
        <p:spPr>
          <a:xfrm rot="0" flipH="false" flipV="false">
            <a:off x="266117" y="-361949"/>
            <a:ext cx="10720388" cy="1743075"/>
          </a:xfrm>
          <a:prstGeom prst="rect">
            <a:avLst/>
          </a:prstGeom>
          <a:noFill/>
          <a:ln/>
        </p:spPr>
        <p:txBody>
          <a:bodyPr wrap="square" rtlCol="false" anchor="ctr"/>
          <a:lstStyle/>
          <a:p>
            <a:pPr marL="0" indent="0" algn="l">
              <a:lnSpc>
                <a:spcPts val="15750"/>
              </a:lnSpc>
              <a:buNone/>
            </a:pPr>
            <a:r>
              <a:rPr lang="en-US" sz="11250" spc="1350">
                <a:solidFill>
                  <a:srgbClr val="FBEBC9">
                    <a:alpha val="8000"/>
                  </a:srgbClr>
                </a:solidFill>
                <a:latin typeface="Songti SC"/>
                <a:ea typeface="Songti SC"/>
                <a:cs typeface="Songti SC"/>
              </a:rPr>
              <a:t>CONTENTS</a:t>
            </a:r>
            <a:endParaRPr lang="en-US" sz="11250"/>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name="Slide 7">
    <p:bg>
      <p:bgPr>
        <a:solidFill>
          <a:srgbClr val="cc1a0c">
            <a:alpha val="100000"/>
          </a:srgbClr>
        </a:solidFill>
      </p:bgPr>
    </p:bg>
    <p:spTree>
      <p:nvGrpSpPr>
        <p:cNvPr id="257" name=""/>
        <p:cNvGrpSpPr/>
        <p:nvPr/>
      </p:nvGrpSpPr>
      <p:grpSpPr>
        <a:xfrm>
          <a:off x="0" y="0"/>
          <a:ext cx="0" cy="0"/>
          <a:chOff x="0" y="0"/>
          <a:chExt cx="0" cy="0"/>
        </a:xfrm>
      </p:grpSpPr>
      <p:pic>
        <p:nvPicPr>
          <p:cNvPr id="258" name="Image 0" descr="preencoded.png"/>
          <p:cNvPicPr>
            <a:picLocks noChangeAspect="true"/>
          </p:cNvPicPr>
          <p:nvPr/>
        </p:nvPicPr>
        <p:blipFill>
          <a:blip r:embed="rId2"/>
          <a:stretch>
            <a:fillRect/>
          </a:stretch>
        </p:blipFill>
        <p:spPr>
          <a:xfrm>
            <a:off x="6153150" y="476250"/>
            <a:ext cx="2800350" cy="3205163"/>
          </a:xfrm>
          <a:prstGeom prst="rect">
            <a:avLst/>
          </a:prstGeom>
        </p:spPr>
      </p:pic>
      <p:pic>
        <p:nvPicPr>
          <p:cNvPr id="259" name="Image 1" descr="preencoded.png"/>
          <p:cNvPicPr>
            <a:picLocks noChangeAspect="true"/>
          </p:cNvPicPr>
          <p:nvPr/>
        </p:nvPicPr>
        <p:blipFill>
          <a:blip r:embed="rId3"/>
          <a:stretch>
            <a:fillRect/>
          </a:stretch>
        </p:blipFill>
        <p:spPr>
          <a:xfrm>
            <a:off x="3176588" y="476250"/>
            <a:ext cx="2800350" cy="3205163"/>
          </a:xfrm>
          <a:prstGeom prst="rect">
            <a:avLst/>
          </a:prstGeom>
        </p:spPr>
      </p:pic>
      <p:sp>
        <p:nvSpPr>
          <p:cNvPr id="260" name="Text 0"/>
          <p:cNvSpPr/>
          <p:nvPr/>
        </p:nvSpPr>
        <p:spPr>
          <a:xfrm>
            <a:off x="3176588" y="3733800"/>
            <a:ext cx="3257550" cy="228600"/>
          </a:xfrm>
          <a:prstGeom prst="rect">
            <a:avLst/>
          </a:prstGeom>
          <a:noFill/>
          <a:ln/>
        </p:spPr>
        <p:txBody>
          <a:bodyPr wrap="square" rtlCol="false" anchor="ctr"/>
          <a:lstStyle/>
          <a:p>
            <a:pPr marL="0" indent="0" algn="l">
              <a:lnSpc>
                <a:spcPts val="1800"/>
              </a:lnSpc>
              <a:buNone/>
            </a:pPr>
            <a:r>
              <a:rPr lang="en-US" sz="1350" b="true" dirty="false">
                <a:solidFill>
                  <a:srgbClr val="FCEDCB">
                    <a:alpha val="99000"/>
                  </a:srgbClr>
                </a:solidFill>
                <a:latin typeface="Songti SC" pitchFamily="34" charset="0"/>
                <a:ea typeface="Songti SC" pitchFamily="34" charset="-122"/>
                <a:cs typeface="Songti SC" pitchFamily="34" charset="-120"/>
              </a:rPr>
              <a:t>添加标题</a:t>
            </a:r>
            <a:endParaRPr lang="en-US" sz="1350" dirty="false"/>
          </a:p>
        </p:txBody>
      </p:sp>
      <p:sp>
        <p:nvSpPr>
          <p:cNvPr id="261" name="Text 1"/>
          <p:cNvSpPr/>
          <p:nvPr/>
        </p:nvSpPr>
        <p:spPr>
          <a:xfrm>
            <a:off x="3176588" y="4014788"/>
            <a:ext cx="3257550" cy="48577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在此输入你的文本内容在此输入你的文本内容在此输入你的文本内容在此输入你的文本内容在此输入你的文本内容在此输入你的文本内容。</a:t>
            </a:r>
            <a:endParaRPr lang="en-US" sz="900" dirty="false"/>
          </a:p>
        </p:txBody>
      </p:sp>
      <p:sp>
        <p:nvSpPr>
          <p:cNvPr id="262" name="Text 2"/>
          <p:cNvSpPr/>
          <p:nvPr/>
        </p:nvSpPr>
        <p:spPr>
          <a:xfrm>
            <a:off x="6157913" y="3733800"/>
            <a:ext cx="3252788" cy="228600"/>
          </a:xfrm>
          <a:prstGeom prst="rect">
            <a:avLst/>
          </a:prstGeom>
          <a:noFill/>
          <a:ln/>
        </p:spPr>
        <p:txBody>
          <a:bodyPr wrap="square" rtlCol="false" anchor="ctr"/>
          <a:lstStyle/>
          <a:p>
            <a:pPr marL="0" indent="0" algn="l">
              <a:lnSpc>
                <a:spcPts val="1800"/>
              </a:lnSpc>
              <a:buNone/>
            </a:pPr>
            <a:r>
              <a:rPr lang="en-US" sz="1350" b="true" dirty="false">
                <a:solidFill>
                  <a:srgbClr val="FCEDCB">
                    <a:alpha val="99000"/>
                  </a:srgbClr>
                </a:solidFill>
                <a:latin typeface="Songti SC" pitchFamily="34" charset="0"/>
                <a:ea typeface="Songti SC" pitchFamily="34" charset="-122"/>
                <a:cs typeface="Songti SC" pitchFamily="34" charset="-120"/>
              </a:rPr>
              <a:t>添加标题</a:t>
            </a:r>
            <a:endParaRPr lang="en-US" sz="1350" dirty="false"/>
          </a:p>
        </p:txBody>
      </p:sp>
      <p:sp>
        <p:nvSpPr>
          <p:cNvPr id="263" name="Text 3"/>
          <p:cNvSpPr/>
          <p:nvPr/>
        </p:nvSpPr>
        <p:spPr>
          <a:xfrm>
            <a:off x="6157913" y="4014788"/>
            <a:ext cx="3252788" cy="48577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在此输入你的文本内容在此输入你的文本内容在此输入你的文本内容在此输入你的文本内容在此输入你的文本内容在此输入你的文本内容。</a:t>
            </a:r>
            <a:endParaRPr lang="en-US" sz="900" dirty="false"/>
          </a:p>
        </p:txBody>
      </p:sp>
      <p:sp>
        <p:nvSpPr>
          <p:cNvPr id="264" name="Text 4"/>
          <p:cNvSpPr/>
          <p:nvPr/>
        </p:nvSpPr>
        <p:spPr>
          <a:xfrm>
            <a:off x="337896" y="495105"/>
            <a:ext cx="2743200" cy="400050"/>
          </a:xfrm>
          <a:prstGeom prst="rect">
            <a:avLst/>
          </a:prstGeom>
          <a:noFill/>
          <a:ln/>
        </p:spPr>
        <p:txBody>
          <a:bodyPr wrap="square" rtlCol="false" anchor="ctr"/>
          <a:lstStyle/>
          <a:p>
            <a:pPr marL="0" indent="0" algn="l">
              <a:lnSpc>
                <a:spcPts val="3150"/>
              </a:lnSpc>
              <a:buNone/>
            </a:pPr>
            <a:r>
              <a:rPr lang="en-US" sz="2250" dirty="false">
                <a:solidFill>
                  <a:srgbClr val="FCEDCB">
                    <a:alpha val="99000"/>
                  </a:srgbClr>
                </a:solidFill>
                <a:latin typeface="Songti SC" pitchFamily="34" charset="0"/>
                <a:ea typeface="Songti SC" pitchFamily="34" charset="-122"/>
                <a:cs typeface="Songti SC" pitchFamily="34" charset="-120"/>
              </a:rPr>
              <a:t>履职工作成绩展示</a:t>
            </a:r>
            <a:endParaRPr lang="en-US" sz="2250" dirty="false"/>
          </a:p>
        </p:txBody>
      </p:sp>
      <p:sp>
        <p:nvSpPr>
          <p:cNvPr id="265" name="Text 5"/>
          <p:cNvSpPr/>
          <p:nvPr/>
        </p:nvSpPr>
        <p:spPr>
          <a:xfrm>
            <a:off x="361950" y="862013"/>
            <a:ext cx="2624137" cy="18097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在此输入你的文本内容</a:t>
            </a:r>
            <a:endParaRPr lang="en-US" sz="900" dirty="false"/>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name="Slide 8">
    <p:bg>
      <p:bgPr>
        <a:solidFill>
          <a:srgbClr val="cc1a0c">
            <a:alpha val="100000"/>
          </a:srgbClr>
        </a:solidFill>
      </p:bgPr>
    </p:bg>
    <p:spTree>
      <p:nvGrpSpPr>
        <p:cNvPr id="266" name=""/>
        <p:cNvGrpSpPr/>
        <p:nvPr/>
      </p:nvGrpSpPr>
      <p:grpSpPr>
        <a:xfrm>
          <a:off x="0" y="0"/>
          <a:ext cx="0" cy="0"/>
          <a:chOff x="0" y="0"/>
          <a:chExt cx="0" cy="0"/>
        </a:xfrm>
      </p:grpSpPr>
      <p:sp>
        <p:nvSpPr>
          <p:cNvPr id="267" name="Shape 0"/>
          <p:cNvSpPr/>
          <p:nvPr/>
        </p:nvSpPr>
        <p:spPr>
          <a:xfrm>
            <a:off x="4406503" y="2565797"/>
            <a:ext cx="4738688" cy="2291954"/>
          </a:xfrm>
          <a:prstGeom prst="rect">
            <a:avLst/>
          </a:prstGeom>
          <a:solidFill>
            <a:srgbClr val="a51000">
              <a:alpha val="100000"/>
            </a:srgbClr>
          </a:solidFill>
          <a:ln/>
        </p:spPr>
        <p:txBody>
          <a:bodyPr/>
          <a:p/>
        </p:txBody>
      </p:sp>
      <p:sp>
        <p:nvSpPr>
          <p:cNvPr id="268" name="Shape 1"/>
          <p:cNvSpPr/>
          <p:nvPr/>
        </p:nvSpPr>
        <p:spPr>
          <a:xfrm>
            <a:off x="488697" y="3856699"/>
            <a:ext cx="2222603" cy="375286"/>
          </a:xfrm>
          <a:prstGeom prst="rect">
            <a:avLst/>
          </a:prstGeom>
          <a:noFill/>
          <a:ln/>
        </p:spPr>
        <p:txBody>
          <a:bodyPr/>
          <a:p/>
        </p:txBody>
      </p:sp>
      <p:sp>
        <p:nvSpPr>
          <p:cNvPr id="269" name="Shape 2"/>
          <p:cNvSpPr/>
          <p:nvPr/>
        </p:nvSpPr>
        <p:spPr>
          <a:xfrm>
            <a:off x="487918" y="3311128"/>
            <a:ext cx="1641472" cy="352425"/>
          </a:xfrm>
          <a:prstGeom prst="rect">
            <a:avLst/>
          </a:prstGeom>
          <a:noFill/>
          <a:ln/>
        </p:spPr>
        <p:txBody>
          <a:bodyPr/>
          <a:p/>
        </p:txBody>
      </p:sp>
      <p:sp>
        <p:nvSpPr>
          <p:cNvPr id="270" name="Shape 3"/>
          <p:cNvSpPr/>
          <p:nvPr/>
        </p:nvSpPr>
        <p:spPr>
          <a:xfrm>
            <a:off x="492260" y="4336368"/>
            <a:ext cx="2222603" cy="375286"/>
          </a:xfrm>
          <a:prstGeom prst="rect">
            <a:avLst/>
          </a:prstGeom>
          <a:noFill/>
          <a:ln/>
        </p:spPr>
        <p:txBody>
          <a:bodyPr/>
          <a:p/>
        </p:txBody>
      </p:sp>
      <p:sp>
        <p:nvSpPr>
          <p:cNvPr id="271" name="Shape 4"/>
          <p:cNvSpPr/>
          <p:nvPr/>
        </p:nvSpPr>
        <p:spPr>
          <a:xfrm>
            <a:off x="4622958" y="3846909"/>
            <a:ext cx="2055496" cy="813436"/>
          </a:xfrm>
          <a:prstGeom prst="rect">
            <a:avLst/>
          </a:prstGeom>
          <a:noFill/>
          <a:ln/>
        </p:spPr>
        <p:txBody>
          <a:bodyPr/>
          <a:p/>
        </p:txBody>
      </p:sp>
      <p:sp>
        <p:nvSpPr>
          <p:cNvPr id="272" name="Shape 5"/>
          <p:cNvSpPr/>
          <p:nvPr/>
        </p:nvSpPr>
        <p:spPr>
          <a:xfrm>
            <a:off x="4588019" y="1449163"/>
            <a:ext cx="2255932" cy="375286"/>
          </a:xfrm>
          <a:prstGeom prst="rect">
            <a:avLst/>
          </a:prstGeom>
          <a:noFill/>
          <a:ln/>
        </p:spPr>
        <p:txBody>
          <a:bodyPr/>
          <a:p/>
        </p:txBody>
      </p:sp>
      <p:sp>
        <p:nvSpPr>
          <p:cNvPr id="273" name="Shape 6"/>
          <p:cNvSpPr/>
          <p:nvPr/>
        </p:nvSpPr>
        <p:spPr>
          <a:xfrm>
            <a:off x="4587239" y="903684"/>
            <a:ext cx="1641461" cy="352425"/>
          </a:xfrm>
          <a:prstGeom prst="rect">
            <a:avLst/>
          </a:prstGeom>
          <a:noFill/>
          <a:ln/>
        </p:spPr>
        <p:txBody>
          <a:bodyPr/>
          <a:p/>
        </p:txBody>
      </p:sp>
      <p:sp>
        <p:nvSpPr>
          <p:cNvPr id="274" name="Shape 7"/>
          <p:cNvSpPr/>
          <p:nvPr/>
        </p:nvSpPr>
        <p:spPr>
          <a:xfrm rot="-5400000">
            <a:off x="8309372" y="2606278"/>
            <a:ext cx="73819" cy="490538"/>
          </a:xfrm>
          <a:prstGeom prst="rect">
            <a:avLst/>
          </a:prstGeom>
          <a:solidFill>
            <a:srgbClr val="FCEDCB"/>
          </a:solidFill>
          <a:ln/>
        </p:spPr>
        <p:txBody>
          <a:bodyPr/>
          <a:p/>
        </p:txBody>
      </p:sp>
      <p:sp>
        <p:nvSpPr>
          <p:cNvPr id="275" name="Shape 8"/>
          <p:cNvSpPr/>
          <p:nvPr/>
        </p:nvSpPr>
        <p:spPr>
          <a:xfrm>
            <a:off x="4582477" y="1859756"/>
            <a:ext cx="2255521" cy="375285"/>
          </a:xfrm>
          <a:prstGeom prst="rect">
            <a:avLst/>
          </a:prstGeom>
          <a:noFill/>
          <a:ln/>
        </p:spPr>
        <p:txBody>
          <a:bodyPr/>
          <a:p/>
        </p:txBody>
      </p:sp>
      <p:pic>
        <p:nvPicPr>
          <p:cNvPr id="276" name="Image 0" descr="preencoded.png"/>
          <p:cNvPicPr>
            <a:picLocks noChangeAspect="true"/>
          </p:cNvPicPr>
          <p:nvPr/>
        </p:nvPicPr>
        <p:blipFill>
          <a:blip r:embed="rId2"/>
          <a:stretch>
            <a:fillRect/>
          </a:stretch>
        </p:blipFill>
        <p:spPr>
          <a:xfrm>
            <a:off x="119063" y="1042988"/>
            <a:ext cx="4286250" cy="2076450"/>
          </a:xfrm>
          <a:prstGeom prst="rect">
            <a:avLst/>
          </a:prstGeom>
        </p:spPr>
      </p:pic>
      <p:sp>
        <p:nvSpPr>
          <p:cNvPr id="277" name="Text 9"/>
          <p:cNvSpPr/>
          <p:nvPr/>
        </p:nvSpPr>
        <p:spPr>
          <a:xfrm>
            <a:off x="488697" y="3856699"/>
            <a:ext cx="2679803" cy="375286"/>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900" dirty="false"/>
          </a:p>
        </p:txBody>
      </p:sp>
      <p:sp>
        <p:nvSpPr>
          <p:cNvPr id="278" name="Text 10"/>
          <p:cNvSpPr/>
          <p:nvPr/>
        </p:nvSpPr>
        <p:spPr>
          <a:xfrm>
            <a:off x="487918" y="3311128"/>
            <a:ext cx="2098672" cy="352425"/>
          </a:xfrm>
          <a:prstGeom prst="rect">
            <a:avLst/>
          </a:prstGeom>
          <a:noFill/>
          <a:ln/>
        </p:spPr>
        <p:txBody>
          <a:bodyPr wrap="square" rtlCol="false" anchor="ctr"/>
          <a:lstStyle/>
          <a:p>
            <a:pPr marL="0" indent="0" algn="l">
              <a:lnSpc>
                <a:spcPts val="1800"/>
              </a:lnSpc>
              <a:buNone/>
            </a:pPr>
            <a:r>
              <a:rPr lang="en-US" sz="1350" b="true" dirty="false">
                <a:solidFill>
                  <a:srgbClr val="FCEDCB">
                    <a:alpha val="99000"/>
                  </a:srgbClr>
                </a:solidFill>
                <a:latin typeface="Songti SC" pitchFamily="34" charset="0"/>
                <a:ea typeface="Songti SC" pitchFamily="34" charset="-122"/>
                <a:cs typeface="Songti SC" pitchFamily="34" charset="-120"/>
              </a:rPr>
              <a:t>标题A </a:t>
            </a:r>
            <a:endParaRPr lang="en-US" sz="1350" dirty="false"/>
          </a:p>
        </p:txBody>
      </p:sp>
      <p:sp>
        <p:nvSpPr>
          <p:cNvPr id="279" name="Text 11"/>
          <p:cNvSpPr/>
          <p:nvPr/>
        </p:nvSpPr>
        <p:spPr>
          <a:xfrm>
            <a:off x="492260" y="4336368"/>
            <a:ext cx="2679803" cy="375286"/>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900" dirty="false"/>
          </a:p>
        </p:txBody>
      </p:sp>
      <p:sp>
        <p:nvSpPr>
          <p:cNvPr id="280" name="Text 12"/>
          <p:cNvSpPr/>
          <p:nvPr/>
        </p:nvSpPr>
        <p:spPr>
          <a:xfrm>
            <a:off x="4622958" y="3846909"/>
            <a:ext cx="2512696" cy="813436"/>
          </a:xfrm>
          <a:prstGeom prst="rect">
            <a:avLst/>
          </a:prstGeom>
          <a:noFill/>
          <a:ln/>
        </p:spPr>
        <p:txBody>
          <a:bodyPr wrap="square" rtlCol="false" anchor="ctr"/>
          <a:lstStyle/>
          <a:p>
            <a:pPr marL="0" indent="0" algn="l">
              <a:lnSpc>
                <a:spcPts val="3150"/>
              </a:lnSpc>
              <a:buNone/>
            </a:pPr>
            <a:r>
              <a:rPr lang="en-US" sz="2250" dirty="false">
                <a:solidFill>
                  <a:srgbClr val="FCEDCB">
                    <a:alpha val="99000"/>
                  </a:srgbClr>
                </a:solidFill>
                <a:latin typeface="Songti SC" pitchFamily="34" charset="0"/>
                <a:ea typeface="Songti SC" pitchFamily="34" charset="-122"/>
                <a:cs typeface="Songti SC" pitchFamily="34" charset="-120"/>
              </a:rPr>
              <a:t>Comparison of Work Results</a:t>
            </a:r>
            <a:endParaRPr lang="en-US" sz="2250" dirty="false"/>
          </a:p>
        </p:txBody>
      </p:sp>
      <p:sp>
        <p:nvSpPr>
          <p:cNvPr id="281" name="Text 13"/>
          <p:cNvSpPr/>
          <p:nvPr/>
        </p:nvSpPr>
        <p:spPr>
          <a:xfrm>
            <a:off x="4588019" y="1449163"/>
            <a:ext cx="2713132" cy="375286"/>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900" dirty="false"/>
          </a:p>
        </p:txBody>
      </p:sp>
      <p:sp>
        <p:nvSpPr>
          <p:cNvPr id="282" name="Text 14"/>
          <p:cNvSpPr/>
          <p:nvPr/>
        </p:nvSpPr>
        <p:spPr>
          <a:xfrm>
            <a:off x="4587239" y="903684"/>
            <a:ext cx="2098661" cy="352425"/>
          </a:xfrm>
          <a:prstGeom prst="rect">
            <a:avLst/>
          </a:prstGeom>
          <a:noFill/>
          <a:ln/>
        </p:spPr>
        <p:txBody>
          <a:bodyPr wrap="square" rtlCol="false" anchor="ctr"/>
          <a:lstStyle/>
          <a:p>
            <a:pPr marL="0" indent="0" algn="l">
              <a:lnSpc>
                <a:spcPts val="1800"/>
              </a:lnSpc>
              <a:buNone/>
            </a:pPr>
            <a:r>
              <a:rPr lang="en-US" sz="1350" b="true" dirty="false">
                <a:solidFill>
                  <a:srgbClr val="FCEDCB">
                    <a:alpha val="99000"/>
                  </a:srgbClr>
                </a:solidFill>
                <a:latin typeface="Songti SC" pitchFamily="34" charset="0"/>
                <a:ea typeface="Songti SC" pitchFamily="34" charset="-122"/>
                <a:cs typeface="Songti SC" pitchFamily="34" charset="-120"/>
              </a:rPr>
              <a:t>标题B</a:t>
            </a:r>
            <a:endParaRPr lang="en-US" sz="1350" dirty="false"/>
          </a:p>
        </p:txBody>
      </p:sp>
      <p:sp>
        <p:nvSpPr>
          <p:cNvPr id="283" name="Text 15"/>
          <p:cNvSpPr/>
          <p:nvPr/>
        </p:nvSpPr>
        <p:spPr>
          <a:xfrm>
            <a:off x="4582477" y="1859756"/>
            <a:ext cx="2712721" cy="375285"/>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请您单击此处添加合适文字加以解释说明，可根据自己的需要适当地调整文字的大小或者颜色等属性</a:t>
            </a:r>
            <a:endParaRPr lang="en-US" sz="900" dirty="false"/>
          </a:p>
        </p:txBody>
      </p:sp>
      <p:sp>
        <p:nvSpPr>
          <p:cNvPr id="284" name="Text 16"/>
          <p:cNvSpPr/>
          <p:nvPr/>
        </p:nvSpPr>
        <p:spPr>
          <a:xfrm>
            <a:off x="385761" y="235744"/>
            <a:ext cx="8448667" cy="381001"/>
          </a:xfrm>
          <a:prstGeom prst="rect">
            <a:avLst/>
          </a:prstGeom>
          <a:noFill/>
          <a:ln/>
        </p:spPr>
        <p:txBody>
          <a:bodyPr wrap="square" rtlCol="false" anchor="ctr"/>
          <a:lstStyle/>
          <a:p>
            <a:pPr marL="0" indent="0" algn="l">
              <a:lnSpc>
                <a:spcPts val="3150"/>
              </a:lnSpc>
              <a:buNone/>
            </a:pPr>
            <a:r>
              <a:rPr lang="en-US" sz="2250" dirty="false">
                <a:solidFill>
                  <a:srgbClr val="FCEDCB">
                    <a:alpha val="99000"/>
                  </a:srgbClr>
                </a:solidFill>
                <a:latin typeface="Songti SC" pitchFamily="34" charset="0"/>
                <a:ea typeface="Songti SC" pitchFamily="34" charset="-122"/>
                <a:cs typeface="Songti SC" pitchFamily="34" charset="-120"/>
              </a:rPr>
              <a:t>履职工作成绩展示</a:t>
            </a:r>
            <a:endParaRPr lang="en-US" sz="2250" dirty="false"/>
          </a:p>
        </p:txBody>
      </p:sp>
      <p:sp>
        <p:nvSpPr>
          <p:cNvPr id="285" name="Text 17"/>
          <p:cNvSpPr/>
          <p:nvPr/>
        </p:nvSpPr>
        <p:spPr>
          <a:xfrm>
            <a:off x="385765" y="595396"/>
            <a:ext cx="1392556" cy="306706"/>
          </a:xfrm>
          <a:prstGeom prst="rect">
            <a:avLst/>
          </a:prstGeom>
          <a:noFill/>
          <a:ln/>
        </p:spPr>
        <p:txBody>
          <a:bodyPr wrap="square" rtlCol="false" anchor="ctr"/>
          <a:lstStyle/>
          <a:p>
            <a:pPr marL="0" indent="0" algn="l">
              <a:lnSpc>
                <a:spcPts val="1260"/>
              </a:lnSpc>
              <a:buNone/>
            </a:pPr>
            <a:r>
              <a:rPr lang="en-US" sz="900" dirty="false">
                <a:solidFill>
                  <a:srgbClr val="FCEDCB">
                    <a:alpha val="99000"/>
                  </a:srgbClr>
                </a:solidFill>
                <a:latin typeface="Songti SC" pitchFamily="34" charset="0"/>
                <a:ea typeface="Songti SC" pitchFamily="34" charset="-122"/>
                <a:cs typeface="Songti SC" pitchFamily="34" charset="-120"/>
              </a:rPr>
              <a:t>此处小标题</a:t>
            </a:r>
            <a:endParaRPr lang="en-US" sz="900" dirty="false"/>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name="Slide 3">
    <p:bg>
      <p:bgPr>
        <a:solidFill>
          <a:srgbClr val="cc1a0c">
            <a:alpha val="100000"/>
          </a:srgbClr>
        </a:solidFill>
      </p:bgPr>
    </p:bg>
    <p:spTree>
      <p:nvGrpSpPr>
        <p:cNvPr id="286" name=""/>
        <p:cNvGrpSpPr/>
        <p:nvPr/>
      </p:nvGrpSpPr>
      <p:grpSpPr>
        <a:xfrm>
          <a:off x="0" y="0"/>
          <a:ext cx="0" cy="0"/>
          <a:chOff x="0" y="0"/>
          <a:chExt cx="0" cy="0"/>
        </a:xfrm>
      </p:grpSpPr>
      <p:pic>
        <p:nvPicPr>
          <p:cNvPr id="287" name="Image 0" descr="preencoded.png"/>
          <p:cNvPicPr>
            <a:picLocks noChangeAspect="true"/>
          </p:cNvPicPr>
          <p:nvPr/>
        </p:nvPicPr>
        <p:blipFill>
          <a:blip r:embed="rId2"/>
          <a:stretch>
            <a:fillRect/>
          </a:stretch>
        </p:blipFill>
        <p:spPr>
          <a:xfrm>
            <a:off x="0" y="0"/>
            <a:ext cx="9144000" cy="5143500"/>
          </a:xfrm>
          <a:prstGeom prst="rect">
            <a:avLst/>
          </a:prstGeom>
        </p:spPr>
      </p:pic>
      <p:pic>
        <p:nvPicPr>
          <p:cNvPr id="288" name="Image 1" descr="preencoded.png"/>
          <p:cNvPicPr>
            <a:picLocks noChangeAspect="true"/>
          </p:cNvPicPr>
          <p:nvPr/>
        </p:nvPicPr>
        <p:blipFill>
          <a:blip r:embed="rId3"/>
          <a:stretch>
            <a:fillRect/>
          </a:stretch>
        </p:blipFill>
        <p:spPr>
          <a:xfrm>
            <a:off x="847725" y="3109913"/>
            <a:ext cx="15240" cy="1528763"/>
          </a:xfrm>
          <a:prstGeom prst="rect">
            <a:avLst/>
          </a:prstGeom>
        </p:spPr>
      </p:pic>
      <p:sp>
        <p:nvSpPr>
          <p:cNvPr id="289" name="Text 2"/>
          <p:cNvSpPr/>
          <p:nvPr/>
        </p:nvSpPr>
        <p:spPr>
          <a:xfrm rot="0" flipH="false" flipV="false">
            <a:off x="1014413" y="3033046"/>
            <a:ext cx="1475639" cy="841249"/>
          </a:xfrm>
          <a:prstGeom prst="rect">
            <a:avLst/>
          </a:prstGeom>
          <a:noFill/>
          <a:ln/>
        </p:spPr>
        <p:txBody>
          <a:bodyPr wrap="square" rtlCol="false" anchor="ctr"/>
          <a:lstStyle/>
          <a:p>
            <a:pPr marL="0" indent="0" algn="l">
              <a:lnSpc>
                <a:spcPts val="8064"/>
              </a:lnSpc>
              <a:buNone/>
            </a:pPr>
            <a:r>
              <a:rPr lang="en-US" sz="5760" b="true">
                <a:solidFill>
                  <a:srgbClr val="FCEDCB">
                    <a:alpha val="99000"/>
                  </a:srgbClr>
                </a:solidFill>
                <a:latin typeface="Songti SC"/>
                <a:ea typeface="Songti SC"/>
                <a:cs typeface="Songti SC"/>
              </a:rPr>
              <a:t>03</a:t>
            </a:r>
            <a:endParaRPr/>
          </a:p>
        </p:txBody>
      </p:sp>
      <p:sp>
        <p:nvSpPr>
          <p:cNvPr id="290" name="Text 3"/>
          <p:cNvSpPr/>
          <p:nvPr/>
        </p:nvSpPr>
        <p:spPr>
          <a:xfrm rot="0" flipH="false" flipV="false">
            <a:off x="1014413" y="3876675"/>
            <a:ext cx="5562598" cy="476250"/>
          </a:xfrm>
          <a:prstGeom prst="rect">
            <a:avLst/>
          </a:prstGeom>
          <a:noFill/>
          <a:ln/>
        </p:spPr>
        <p:txBody>
          <a:bodyPr wrap="square" rtlCol="false" anchor="ctr"/>
          <a:lstStyle/>
          <a:p>
            <a:pPr marL="0" indent="0" algn="l">
              <a:lnSpc>
                <a:spcPts val="6300"/>
              </a:lnSpc>
              <a:buNone/>
            </a:pPr>
            <a:r>
              <a:rPr lang="en-US" sz="4500" b="true">
                <a:solidFill>
                  <a:srgbClr val="FCEDCB">
                    <a:alpha val="99000"/>
                  </a:srgbClr>
                </a:solidFill>
                <a:latin typeface="Songti SC"/>
                <a:ea typeface="Songti SC"/>
                <a:cs typeface="Songti SC"/>
              </a:rPr>
              <a:t>存在问题形势分析</a:t>
            </a:r>
            <a:endParaRPr/>
          </a:p>
        </p:txBody>
      </p:sp>
      <p:sp>
        <p:nvSpPr>
          <p:cNvPr id="291" name="Text 4"/>
          <p:cNvSpPr/>
          <p:nvPr/>
        </p:nvSpPr>
        <p:spPr>
          <a:xfrm rot="0" flipH="false" flipV="false">
            <a:off x="1029119" y="4446271"/>
            <a:ext cx="4114800" cy="214312"/>
          </a:xfrm>
          <a:prstGeom prst="rect">
            <a:avLst/>
          </a:prstGeom>
          <a:noFill/>
          <a:ln/>
        </p:spPr>
        <p:txBody>
          <a:bodyPr wrap="square" rtlCol="false" anchor="ctr"/>
          <a:lstStyle/>
          <a:p>
            <a:pPr marL="0" indent="0" algn="l">
              <a:lnSpc>
                <a:spcPts val="1680"/>
              </a:lnSpc>
              <a:buNone/>
            </a:pPr>
            <a:r>
              <a:rPr lang="en-US" sz="1200" dirty="false">
                <a:solidFill>
                  <a:srgbClr val="FCEDCB">
                    <a:alpha val="99000"/>
                  </a:srgbClr>
                </a:solidFill>
                <a:latin typeface="Songti SC" pitchFamily="34" charset="0"/>
                <a:ea typeface="Songti SC" pitchFamily="34" charset="-122"/>
                <a:cs typeface="Songti SC" pitchFamily="34" charset="-120"/>
              </a:rPr>
              <a:t>强化责任意识，践行责任担当，不忘初心，牢记使命。</a:t>
            </a:r>
            <a:endParaRPr lang="en-US" sz="1200" dirty="false"/>
          </a:p>
        </p:txBody>
      </p:sp>
      <p:sp>
        <p:nvSpPr>
          <p:cNvPr id="292" name="Text 6"/>
          <p:cNvSpPr/>
          <p:nvPr/>
        </p:nvSpPr>
        <p:spPr>
          <a:xfrm rot="0" flipH="false" flipV="false">
            <a:off x="266117" y="-361949"/>
            <a:ext cx="10720388" cy="1743075"/>
          </a:xfrm>
          <a:prstGeom prst="rect">
            <a:avLst/>
          </a:prstGeom>
          <a:noFill/>
          <a:ln/>
        </p:spPr>
        <p:txBody>
          <a:bodyPr wrap="square" rtlCol="false" anchor="ctr"/>
          <a:lstStyle/>
          <a:p>
            <a:pPr marL="0" indent="0" algn="l">
              <a:lnSpc>
                <a:spcPts val="15750"/>
              </a:lnSpc>
              <a:buNone/>
            </a:pPr>
            <a:r>
              <a:rPr lang="en-US" sz="11250" spc="1350">
                <a:solidFill>
                  <a:srgbClr val="FBEBC9">
                    <a:alpha val="8000"/>
                  </a:srgbClr>
                </a:solidFill>
                <a:latin typeface="Songti SC"/>
                <a:ea typeface="Songti SC"/>
                <a:cs typeface="Songti SC"/>
              </a:rPr>
              <a:t>CONTENTS</a:t>
            </a:r>
            <a:endParaRPr lang="en-US" sz="1125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theme>
</file>

<file path=ppt/theme/theme2.xml><?xml version="1.0" encoding="utf-8"?>
<a:theme xmlns:thm15="http://schemas.microsoft.com/office/thememl/2012/main" xmlns:a="http://schemas.openxmlformats.org/drawingml/2006/main" xmlns:mc="http://schemas.openxmlformats.org/markup-compatibility/2006" name="Office 主题​​" mc:Ignorable="thm15">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false">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objectDefaults/>
  <a:extraClrSchemeLst/>
  <a:extLst>
    <a:ext uri="{05A4C25C-085E-4340-85A3-A5531E510DB2}">
      <thm15:themeFamily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Application>Tencent office</Application>
</Properties>
</file>

<file path=docProps/core.xml><?xml version="1.0" encoding="utf-8"?>
<cp:coreProperties xmlns:xsi="http://www.w3.org/2001/XMLSchema-instance" xmlns:dcmitype="http://purl.org/dc/dcmitype/" xmlns:dcterms="http://purl.org/dc/terms/" xmlns:cp="http://schemas.openxmlformats.org/package/2006/metadata/core-properties" xmlns:dc="http://purl.org/dc/elements/1.1/">
  <dcterms:created xsi:type="dcterms:W3CDTF">2025-12-09T21:15:08Z</dcterms:created>
  <dcterms:modified xsi:type="dcterms:W3CDTF">2025-12-09T21:15:08Z</dcterms:modified>
</cp:coreProperties>
</file>